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716" r:id="rId1"/>
  </p:sldMasterIdLst>
  <p:notesMasterIdLst>
    <p:notesMasterId r:id="rId14"/>
  </p:notesMasterIdLst>
  <p:sldIdLst>
    <p:sldId id="256" r:id="rId2"/>
    <p:sldId id="258" r:id="rId3"/>
    <p:sldId id="259" r:id="rId4"/>
    <p:sldId id="262" r:id="rId5"/>
    <p:sldId id="265" r:id="rId6"/>
    <p:sldId id="266" r:id="rId7"/>
    <p:sldId id="267" r:id="rId8"/>
    <p:sldId id="268" r:id="rId9"/>
    <p:sldId id="282" r:id="rId10"/>
    <p:sldId id="269" r:id="rId11"/>
    <p:sldId id="283" r:id="rId12"/>
    <p:sldId id="270" r:id="rId13"/>
  </p:sldIdLst>
  <p:sldSz cx="9144000" cy="5143500" type="screen16x9"/>
  <p:notesSz cx="6858000" cy="9144000"/>
  <p:embeddedFontLst>
    <p:embeddedFont>
      <p:font typeface="Barlow" panose="020B0604020202020204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Script MT Bold" panose="020B0604020202020204" charset="0"/>
      <p:bold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1B1C"/>
    <a:srgbClr val="FFACAF"/>
    <a:srgbClr val="FFAEAD"/>
    <a:srgbClr val="BF1D2D"/>
    <a:srgbClr val="000000"/>
    <a:srgbClr val="A40000"/>
    <a:srgbClr val="FF99FF"/>
    <a:srgbClr val="FFCC66"/>
    <a:srgbClr val="329FBD"/>
    <a:srgbClr val="28E8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011230-1097-4001-8DA5-1453E2C1776B}" v="24" dt="2022-12-22T17:20:37.4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rijena Guin" userId="S::srijena.guin2021@vitstudent.ac.in::68fc6787-b8ae-48f0-bd00-d581f8e082e6" providerId="AD" clId="Web-{B4011230-1097-4001-8DA5-1453E2C1776B}"/>
    <pc:docChg chg="modSld">
      <pc:chgData name="Srijena Guin" userId="S::srijena.guin2021@vitstudent.ac.in::68fc6787-b8ae-48f0-bd00-d581f8e082e6" providerId="AD" clId="Web-{B4011230-1097-4001-8DA5-1453E2C1776B}" dt="2022-12-22T17:20:35.211" v="10" actId="20577"/>
      <pc:docMkLst>
        <pc:docMk/>
      </pc:docMkLst>
      <pc:sldChg chg="modSp">
        <pc:chgData name="Srijena Guin" userId="S::srijena.guin2021@vitstudent.ac.in::68fc6787-b8ae-48f0-bd00-d581f8e082e6" providerId="AD" clId="Web-{B4011230-1097-4001-8DA5-1453E2C1776B}" dt="2022-12-22T17:20:35.211" v="10" actId="20577"/>
        <pc:sldMkLst>
          <pc:docMk/>
          <pc:sldMk cId="2285233635" sldId="283"/>
        </pc:sldMkLst>
        <pc:spChg chg="mod">
          <ac:chgData name="Srijena Guin" userId="S::srijena.guin2021@vitstudent.ac.in::68fc6787-b8ae-48f0-bd00-d581f8e082e6" providerId="AD" clId="Web-{B4011230-1097-4001-8DA5-1453E2C1776B}" dt="2022-12-22T17:19:45.383" v="6" actId="20577"/>
          <ac:spMkLst>
            <pc:docMk/>
            <pc:sldMk cId="2285233635" sldId="283"/>
            <ac:spMk id="6" creationId="{B640B4D1-5EB6-F2FE-0CF4-8AFEEB6E737F}"/>
          </ac:spMkLst>
        </pc:spChg>
        <pc:spChg chg="mod">
          <ac:chgData name="Srijena Guin" userId="S::srijena.guin2021@vitstudent.ac.in::68fc6787-b8ae-48f0-bd00-d581f8e082e6" providerId="AD" clId="Web-{B4011230-1097-4001-8DA5-1453E2C1776B}" dt="2022-12-22T17:20:20.602" v="8" actId="20577"/>
          <ac:spMkLst>
            <pc:docMk/>
            <pc:sldMk cId="2285233635" sldId="283"/>
            <ac:spMk id="8" creationId="{AAC4B64F-46E7-2095-61A0-82F1DF89AFA8}"/>
          </ac:spMkLst>
        </pc:spChg>
        <pc:spChg chg="mod">
          <ac:chgData name="Srijena Guin" userId="S::srijena.guin2021@vitstudent.ac.in::68fc6787-b8ae-48f0-bd00-d581f8e082e6" providerId="AD" clId="Web-{B4011230-1097-4001-8DA5-1453E2C1776B}" dt="2022-12-22T17:20:29.180" v="9" actId="20577"/>
          <ac:spMkLst>
            <pc:docMk/>
            <pc:sldMk cId="2285233635" sldId="283"/>
            <ac:spMk id="10" creationId="{06709C08-C43C-9A9F-1563-2B3F8995F634}"/>
          </ac:spMkLst>
        </pc:spChg>
        <pc:spChg chg="mod">
          <ac:chgData name="Srijena Guin" userId="S::srijena.guin2021@vitstudent.ac.in::68fc6787-b8ae-48f0-bd00-d581f8e082e6" providerId="AD" clId="Web-{B4011230-1097-4001-8DA5-1453E2C1776B}" dt="2022-12-22T17:20:12.352" v="7" actId="20577"/>
          <ac:spMkLst>
            <pc:docMk/>
            <pc:sldMk cId="2285233635" sldId="283"/>
            <ac:spMk id="12" creationId="{DB29FEE2-59EC-B113-DF1D-5F9D8067664A}"/>
          </ac:spMkLst>
        </pc:spChg>
        <pc:spChg chg="mod">
          <ac:chgData name="Srijena Guin" userId="S::srijena.guin2021@vitstudent.ac.in::68fc6787-b8ae-48f0-bd00-d581f8e082e6" providerId="AD" clId="Web-{B4011230-1097-4001-8DA5-1453E2C1776B}" dt="2022-12-22T17:20:35.211" v="10" actId="20577"/>
          <ac:spMkLst>
            <pc:docMk/>
            <pc:sldMk cId="2285233635" sldId="283"/>
            <ac:spMk id="14" creationId="{95BD27CB-D68C-813F-CE0D-C4BC66E81284}"/>
          </ac:spMkLst>
        </pc:spChg>
      </pc:sldChg>
    </pc:docChg>
  </pc:docChgLst>
</pc:chgInfo>
</file>

<file path=ppt/media/image1.jpeg>
</file>

<file path=ppt/media/image10.webp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3.webp>
</file>

<file path=ppt/media/image4.webp>
</file>

<file path=ppt/media/image5.png>
</file>

<file path=ppt/media/image6.png>
</file>

<file path=ppt/media/image7.png>
</file>

<file path=ppt/media/image8.jpeg>
</file>

<file path=ppt/media/image9.webp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fb87c9a92b_0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gfb87c9a92b_0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fb87c9a92b_0_1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gfb87c9a92b_0_1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fb87c9a92b_0_8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gfb87c9a92b_0_8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fb87c9a92b_0_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gfb87c9a92b_0_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fb87c9a92b_0_9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fb87c9a92b_0_9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fb87c9a92b_0_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fb87c9a92b_0_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b87c9a92b_0_9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gfb87c9a92b_0_9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fb87c9a92b_0_9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gfb87c9a92b_0_9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fb87c9a92b_0_9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gfb87c9a92b_0_9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fb87c9a92b_0_9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fb87c9a92b_0_9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862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469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6501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14350" y="1838325"/>
            <a:ext cx="3497400" cy="18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314625" y="4788300"/>
            <a:ext cx="548700" cy="1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buNone/>
              <a:defRPr/>
            </a:lvl1pPr>
            <a:lvl2pPr lvl="1" algn="l">
              <a:buNone/>
              <a:defRPr/>
            </a:lvl2pPr>
            <a:lvl3pPr lvl="2" algn="l">
              <a:buNone/>
              <a:defRPr/>
            </a:lvl3pPr>
            <a:lvl4pPr lvl="3" algn="l">
              <a:buNone/>
              <a:defRPr/>
            </a:lvl4pPr>
            <a:lvl5pPr lvl="4" algn="l">
              <a:buNone/>
              <a:defRPr/>
            </a:lvl5pPr>
            <a:lvl6pPr lvl="5" algn="l">
              <a:buNone/>
              <a:defRPr/>
            </a:lvl6pPr>
            <a:lvl7pPr lvl="6" algn="l">
              <a:buNone/>
              <a:defRPr/>
            </a:lvl7pPr>
            <a:lvl8pPr lvl="7" algn="l">
              <a:buNone/>
              <a:defRPr/>
            </a:lvl8pPr>
            <a:lvl9pPr lvl="8" algn="l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90740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515525" y="2260775"/>
            <a:ext cx="4784400" cy="234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488950" rtl="0">
              <a:spcBef>
                <a:spcPts val="0"/>
              </a:spcBef>
              <a:spcAft>
                <a:spcPts val="0"/>
              </a:spcAft>
              <a:buSzPts val="4100"/>
              <a:buChar char="•"/>
              <a:defRPr sz="4100" b="1"/>
            </a:lvl1pPr>
            <a:lvl2pPr marL="914400" lvl="1" indent="-488950" rtl="0">
              <a:spcBef>
                <a:spcPts val="800"/>
              </a:spcBef>
              <a:spcAft>
                <a:spcPts val="0"/>
              </a:spcAft>
              <a:buSzPts val="4100"/>
              <a:buChar char="○"/>
              <a:defRPr sz="4100" b="1"/>
            </a:lvl2pPr>
            <a:lvl3pPr marL="1371600" lvl="2" indent="-488950" rtl="0">
              <a:spcBef>
                <a:spcPts val="800"/>
              </a:spcBef>
              <a:spcAft>
                <a:spcPts val="0"/>
              </a:spcAft>
              <a:buSzPts val="4100"/>
              <a:buChar char="■"/>
              <a:defRPr sz="4100" b="1"/>
            </a:lvl3pPr>
            <a:lvl4pPr marL="1828800" lvl="3" indent="-488950" rtl="0">
              <a:spcBef>
                <a:spcPts val="800"/>
              </a:spcBef>
              <a:spcAft>
                <a:spcPts val="0"/>
              </a:spcAft>
              <a:buSzPts val="4100"/>
              <a:buChar char="●"/>
              <a:defRPr sz="4100" b="1"/>
            </a:lvl4pPr>
            <a:lvl5pPr marL="2286000" lvl="4" indent="-488950" rtl="0">
              <a:spcBef>
                <a:spcPts val="800"/>
              </a:spcBef>
              <a:spcAft>
                <a:spcPts val="0"/>
              </a:spcAft>
              <a:buSzPts val="4100"/>
              <a:buChar char="○"/>
              <a:defRPr sz="4100" b="1"/>
            </a:lvl5pPr>
            <a:lvl6pPr marL="2743200" lvl="5" indent="-488950" rtl="0">
              <a:spcBef>
                <a:spcPts val="800"/>
              </a:spcBef>
              <a:spcAft>
                <a:spcPts val="0"/>
              </a:spcAft>
              <a:buSzPts val="4100"/>
              <a:buChar char="■"/>
              <a:defRPr sz="4100" b="1"/>
            </a:lvl6pPr>
            <a:lvl7pPr marL="3200400" lvl="6" indent="-488950" rtl="0">
              <a:spcBef>
                <a:spcPts val="800"/>
              </a:spcBef>
              <a:spcAft>
                <a:spcPts val="0"/>
              </a:spcAft>
              <a:buSzPts val="4100"/>
              <a:buChar char="●"/>
              <a:defRPr sz="4100" b="1"/>
            </a:lvl7pPr>
            <a:lvl8pPr marL="3657600" lvl="7" indent="-488950" rtl="0">
              <a:spcBef>
                <a:spcPts val="800"/>
              </a:spcBef>
              <a:spcAft>
                <a:spcPts val="0"/>
              </a:spcAft>
              <a:buSzPts val="4100"/>
              <a:buChar char="○"/>
              <a:defRPr sz="4100" b="1"/>
            </a:lvl8pPr>
            <a:lvl9pPr marL="4114800" lvl="8" indent="-488950" rtl="0">
              <a:spcBef>
                <a:spcPts val="800"/>
              </a:spcBef>
              <a:spcAft>
                <a:spcPts val="800"/>
              </a:spcAft>
              <a:buSzPts val="4100"/>
              <a:buChar char="■"/>
              <a:defRPr sz="4100" b="1"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63782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Title + subtitle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516600" y="1655400"/>
            <a:ext cx="3679200" cy="1411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516600" y="3066900"/>
            <a:ext cx="3679200" cy="2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58030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2108700" cy="255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2846689" y="1967475"/>
            <a:ext cx="2108700" cy="255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5176777" y="1967475"/>
            <a:ext cx="2108700" cy="255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6785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452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698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622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002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309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193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256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107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7035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1" r:id="rId14"/>
    <p:sldLayoutId id="2147483733" r:id="rId15"/>
  </p:sldLayoutIdLst>
  <p:transition>
    <p:fade thruBlk="1"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eb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web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ebp"/><Relationship Id="rId2" Type="http://schemas.openxmlformats.org/officeDocument/2006/relationships/image" Target="../media/image9.webp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/>
          <p:nvPr/>
        </p:nvSpPr>
        <p:spPr>
          <a:xfrm>
            <a:off x="314628" y="4788300"/>
            <a:ext cx="399600" cy="1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01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888A25-69C1-7D19-1F36-9D5BA9EA0F3A}"/>
              </a:ext>
            </a:extLst>
          </p:cNvPr>
          <p:cNvSpPr txBox="1"/>
          <p:nvPr/>
        </p:nvSpPr>
        <p:spPr>
          <a:xfrm>
            <a:off x="1135998" y="476222"/>
            <a:ext cx="49544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b="1">
                <a:solidFill>
                  <a:schemeClr val="accent5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INTRODUCING</a:t>
            </a:r>
            <a:r>
              <a:rPr lang="en-IN" sz="4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FBA482-276A-D96B-F69C-47973F142F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9739" y="1245663"/>
            <a:ext cx="2784521" cy="27631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D8A15E4-E9BF-239D-21C7-19C6ABDBDE5E}"/>
              </a:ext>
            </a:extLst>
          </p:cNvPr>
          <p:cNvSpPr txBox="1"/>
          <p:nvPr/>
        </p:nvSpPr>
        <p:spPr>
          <a:xfrm>
            <a:off x="3680382" y="4218253"/>
            <a:ext cx="55454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schemeClr val="accent6">
                    <a:lumMod val="60000"/>
                    <a:lumOff val="40000"/>
                  </a:schemeClr>
                </a:solidFill>
              </a:rPr>
              <a:t>~</a:t>
            </a:r>
            <a:r>
              <a:rPr lang="en-US" sz="2000" b="1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one-stop solution to all your medical problems</a:t>
            </a:r>
            <a:endParaRPr lang="en-IN" sz="2000" b="1">
              <a:solidFill>
                <a:schemeClr val="accent6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Google Shape;540;p30">
            <a:extLst>
              <a:ext uri="{FF2B5EF4-FFF2-40B4-BE49-F238E27FC236}">
                <a16:creationId xmlns:a16="http://schemas.microsoft.com/office/drawing/2014/main" id="{C7F6593D-E941-C9A1-1978-994CA3B9A7C8}"/>
              </a:ext>
            </a:extLst>
          </p:cNvPr>
          <p:cNvSpPr/>
          <p:nvPr/>
        </p:nvSpPr>
        <p:spPr>
          <a:xfrm>
            <a:off x="514349" y="-1061"/>
            <a:ext cx="621649" cy="5143500"/>
          </a:xfrm>
          <a:prstGeom prst="rect">
            <a:avLst/>
          </a:prstGeom>
          <a:solidFill>
            <a:srgbClr val="BF1D2D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99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5"/>
          <p:cNvSpPr txBox="1">
            <a:spLocks noGrp="1"/>
          </p:cNvSpPr>
          <p:nvPr>
            <p:ph type="sldNum" sz="quarter" idx="12"/>
          </p:nvPr>
        </p:nvSpPr>
        <p:spPr>
          <a:xfrm>
            <a:off x="6457950" y="4749029"/>
            <a:ext cx="2057400" cy="292077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D61C28-8605-68F6-20BF-ADE63B3D90EB}"/>
              </a:ext>
            </a:extLst>
          </p:cNvPr>
          <p:cNvSpPr txBox="1"/>
          <p:nvPr/>
        </p:nvSpPr>
        <p:spPr>
          <a:xfrm>
            <a:off x="3793966" y="2917909"/>
            <a:ext cx="4972050" cy="1669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</a:rPr>
              <a:t>With gradual scalability of our proposed solution, we can partner with multiple governments as well as private initiatives in turn addressing the present constraints.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</a:rPr>
              <a:t>Rural expansion of our app would allow the regressive society to digitalize medical system along with the rest of India.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71CA10-0FFC-D8C5-9763-ECA7AF8570FE}"/>
              </a:ext>
            </a:extLst>
          </p:cNvPr>
          <p:cNvSpPr txBox="1"/>
          <p:nvPr/>
        </p:nvSpPr>
        <p:spPr>
          <a:xfrm>
            <a:off x="1463674" y="325569"/>
            <a:ext cx="70516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i="0" u="none" strike="noStrike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Potential roadblocks </a:t>
            </a:r>
            <a:r>
              <a:rPr lang="en-US" sz="3200" b="1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3200" b="1" i="0" u="none" strike="noStrike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3200" b="1" i="0" u="none" strike="noStrike"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olutions</a:t>
            </a:r>
            <a:endParaRPr lang="en-US" sz="3200" b="0" i="0" u="none" strike="noStrike">
              <a:solidFill>
                <a:srgbClr val="FFFF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AA3131-AC57-A299-C458-8FF3F89543F9}"/>
              </a:ext>
            </a:extLst>
          </p:cNvPr>
          <p:cNvSpPr txBox="1"/>
          <p:nvPr/>
        </p:nvSpPr>
        <p:spPr>
          <a:xfrm>
            <a:off x="437832" y="1253690"/>
            <a:ext cx="4306888" cy="10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</a:rPr>
              <a:t>Vital tracking may not be 100% accurate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</a:rPr>
              <a:t>Patient-hospital mapping may not be efficient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</a:rPr>
              <a:t>Hospital infrastructural constraints </a:t>
            </a: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94C6457F-2862-6487-A567-8FE24CC1B8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021178"/>
            <a:ext cx="3213417" cy="1765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B20B5102-54BF-33EB-5AC3-CDB0863AC4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869" y="2643343"/>
            <a:ext cx="3077051" cy="1776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252;p24">
            <a:extLst>
              <a:ext uri="{FF2B5EF4-FFF2-40B4-BE49-F238E27FC236}">
                <a16:creationId xmlns:a16="http://schemas.microsoft.com/office/drawing/2014/main" id="{CADDB265-EAE2-3270-671E-A44F68F86861}"/>
              </a:ext>
            </a:extLst>
          </p:cNvPr>
          <p:cNvSpPr/>
          <p:nvPr/>
        </p:nvSpPr>
        <p:spPr>
          <a:xfrm>
            <a:off x="204629" y="238082"/>
            <a:ext cx="633598" cy="174974"/>
          </a:xfrm>
          <a:custGeom>
            <a:avLst/>
            <a:gdLst/>
            <a:ahLst/>
            <a:cxnLst/>
            <a:rect l="l" t="t" r="r" b="b"/>
            <a:pathLst>
              <a:path w="2212339" h="553085" extrusionOk="0">
                <a:moveTo>
                  <a:pt x="276542" y="0"/>
                </a:moveTo>
                <a:cubicBezTo>
                  <a:pt x="123753" y="0"/>
                  <a:pt x="0" y="123753"/>
                  <a:pt x="0" y="276543"/>
                </a:cubicBezTo>
                <a:cubicBezTo>
                  <a:pt x="0" y="429332"/>
                  <a:pt x="123753" y="553085"/>
                  <a:pt x="276542" y="553085"/>
                </a:cubicBezTo>
                <a:cubicBezTo>
                  <a:pt x="429332" y="553085"/>
                  <a:pt x="553085" y="429332"/>
                  <a:pt x="553085" y="276543"/>
                </a:cubicBezTo>
                <a:cubicBezTo>
                  <a:pt x="553085" y="123753"/>
                  <a:pt x="429332" y="0"/>
                  <a:pt x="276542" y="0"/>
                </a:cubicBezTo>
                <a:close/>
                <a:moveTo>
                  <a:pt x="1935797" y="0"/>
                </a:moveTo>
                <a:cubicBezTo>
                  <a:pt x="1783007" y="0"/>
                  <a:pt x="1659254" y="123753"/>
                  <a:pt x="1659254" y="276543"/>
                </a:cubicBezTo>
                <a:cubicBezTo>
                  <a:pt x="1659254" y="429332"/>
                  <a:pt x="1783007" y="553085"/>
                  <a:pt x="1935797" y="553085"/>
                </a:cubicBezTo>
                <a:cubicBezTo>
                  <a:pt x="2088586" y="553085"/>
                  <a:pt x="2212339" y="429332"/>
                  <a:pt x="2212339" y="276543"/>
                </a:cubicBezTo>
                <a:cubicBezTo>
                  <a:pt x="2212339" y="123753"/>
                  <a:pt x="2088586" y="0"/>
                  <a:pt x="1935797" y="0"/>
                </a:cubicBezTo>
                <a:close/>
                <a:moveTo>
                  <a:pt x="1106170" y="0"/>
                </a:moveTo>
                <a:cubicBezTo>
                  <a:pt x="953380" y="0"/>
                  <a:pt x="829627" y="123753"/>
                  <a:pt x="829627" y="276543"/>
                </a:cubicBezTo>
                <a:cubicBezTo>
                  <a:pt x="829627" y="429332"/>
                  <a:pt x="953380" y="553085"/>
                  <a:pt x="1106170" y="553085"/>
                </a:cubicBezTo>
                <a:cubicBezTo>
                  <a:pt x="1258959" y="553085"/>
                  <a:pt x="1382712" y="429332"/>
                  <a:pt x="1382712" y="276543"/>
                </a:cubicBezTo>
                <a:cubicBezTo>
                  <a:pt x="1382712" y="123753"/>
                  <a:pt x="1258959" y="0"/>
                  <a:pt x="110617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252;p24">
            <a:extLst>
              <a:ext uri="{FF2B5EF4-FFF2-40B4-BE49-F238E27FC236}">
                <a16:creationId xmlns:a16="http://schemas.microsoft.com/office/drawing/2014/main" id="{29276A86-4FFF-A2B5-10C0-60D72D79141C}"/>
              </a:ext>
            </a:extLst>
          </p:cNvPr>
          <p:cNvSpPr/>
          <p:nvPr/>
        </p:nvSpPr>
        <p:spPr>
          <a:xfrm>
            <a:off x="8352949" y="4821988"/>
            <a:ext cx="633598" cy="174974"/>
          </a:xfrm>
          <a:custGeom>
            <a:avLst/>
            <a:gdLst/>
            <a:ahLst/>
            <a:cxnLst/>
            <a:rect l="l" t="t" r="r" b="b"/>
            <a:pathLst>
              <a:path w="2212339" h="553085" extrusionOk="0">
                <a:moveTo>
                  <a:pt x="276542" y="0"/>
                </a:moveTo>
                <a:cubicBezTo>
                  <a:pt x="123753" y="0"/>
                  <a:pt x="0" y="123753"/>
                  <a:pt x="0" y="276543"/>
                </a:cubicBezTo>
                <a:cubicBezTo>
                  <a:pt x="0" y="429332"/>
                  <a:pt x="123753" y="553085"/>
                  <a:pt x="276542" y="553085"/>
                </a:cubicBezTo>
                <a:cubicBezTo>
                  <a:pt x="429332" y="553085"/>
                  <a:pt x="553085" y="429332"/>
                  <a:pt x="553085" y="276543"/>
                </a:cubicBezTo>
                <a:cubicBezTo>
                  <a:pt x="553085" y="123753"/>
                  <a:pt x="429332" y="0"/>
                  <a:pt x="276542" y="0"/>
                </a:cubicBezTo>
                <a:close/>
                <a:moveTo>
                  <a:pt x="1935797" y="0"/>
                </a:moveTo>
                <a:cubicBezTo>
                  <a:pt x="1783007" y="0"/>
                  <a:pt x="1659254" y="123753"/>
                  <a:pt x="1659254" y="276543"/>
                </a:cubicBezTo>
                <a:cubicBezTo>
                  <a:pt x="1659254" y="429332"/>
                  <a:pt x="1783007" y="553085"/>
                  <a:pt x="1935797" y="553085"/>
                </a:cubicBezTo>
                <a:cubicBezTo>
                  <a:pt x="2088586" y="553085"/>
                  <a:pt x="2212339" y="429332"/>
                  <a:pt x="2212339" y="276543"/>
                </a:cubicBezTo>
                <a:cubicBezTo>
                  <a:pt x="2212339" y="123753"/>
                  <a:pt x="2088586" y="0"/>
                  <a:pt x="1935797" y="0"/>
                </a:cubicBezTo>
                <a:close/>
                <a:moveTo>
                  <a:pt x="1106170" y="0"/>
                </a:moveTo>
                <a:cubicBezTo>
                  <a:pt x="953380" y="0"/>
                  <a:pt x="829627" y="123753"/>
                  <a:pt x="829627" y="276543"/>
                </a:cubicBezTo>
                <a:cubicBezTo>
                  <a:pt x="829627" y="429332"/>
                  <a:pt x="953380" y="553085"/>
                  <a:pt x="1106170" y="553085"/>
                </a:cubicBezTo>
                <a:cubicBezTo>
                  <a:pt x="1258959" y="553085"/>
                  <a:pt x="1382712" y="429332"/>
                  <a:pt x="1382712" y="276543"/>
                </a:cubicBezTo>
                <a:cubicBezTo>
                  <a:pt x="1382712" y="123753"/>
                  <a:pt x="1258959" y="0"/>
                  <a:pt x="110617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8920A-C4E9-4B74-1E4C-D5745E00B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348004"/>
            <a:ext cx="7886700" cy="994172"/>
          </a:xfrm>
        </p:spPr>
        <p:txBody>
          <a:bodyPr>
            <a:noAutofit/>
          </a:bodyPr>
          <a:lstStyle/>
          <a:p>
            <a:br>
              <a:rPr lang="en-US" sz="1100"/>
            </a:br>
            <a:br>
              <a:rPr lang="en-US" sz="1100"/>
            </a:br>
            <a:br>
              <a:rPr lang="en-US" sz="1100"/>
            </a:br>
            <a:br>
              <a:rPr lang="en-US" sz="1100"/>
            </a:br>
            <a:br>
              <a:rPr lang="en-US" sz="1100"/>
            </a:br>
            <a:endParaRPr lang="en-IN" sz="11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E22299-DA00-BFE8-386C-58CD065EDD51}"/>
              </a:ext>
            </a:extLst>
          </p:cNvPr>
          <p:cNvSpPr txBox="1"/>
          <p:nvPr/>
        </p:nvSpPr>
        <p:spPr>
          <a:xfrm>
            <a:off x="2062480" y="414774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 STACKS</a:t>
            </a:r>
            <a:endParaRPr lang="en-IN" sz="320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40B4D1-5EB6-F2FE-0CF4-8AFEEB6E737F}"/>
              </a:ext>
            </a:extLst>
          </p:cNvPr>
          <p:cNvSpPr txBox="1"/>
          <p:nvPr/>
        </p:nvSpPr>
        <p:spPr>
          <a:xfrm>
            <a:off x="403682" y="1162198"/>
            <a:ext cx="457200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b="1">
                <a:latin typeface="Times New Roman"/>
                <a:cs typeface="Times New Roman"/>
              </a:rPr>
              <a:t>Machine Learning Model (Vitals)</a:t>
            </a:r>
            <a:endParaRPr lang="en-IN" b="1">
              <a:latin typeface="Times New Roman"/>
              <a:cs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C4B64F-46E7-2095-61A0-82F1DF89AFA8}"/>
              </a:ext>
            </a:extLst>
          </p:cNvPr>
          <p:cNvSpPr txBox="1"/>
          <p:nvPr/>
        </p:nvSpPr>
        <p:spPr>
          <a:xfrm>
            <a:off x="3391723" y="2486065"/>
            <a:ext cx="457200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b="1" err="1">
                <a:latin typeface="Times New Roman"/>
                <a:cs typeface="Times New Roman"/>
              </a:rPr>
              <a:t>M</a:t>
            </a:r>
            <a:r>
              <a:rPr lang="en-US" sz="1800" b="1" err="1">
                <a:latin typeface="Times New Roman"/>
                <a:cs typeface="Times New Roman"/>
              </a:rPr>
              <a:t>atplot</a:t>
            </a:r>
            <a:r>
              <a:rPr lang="en-US" sz="1800" b="1">
                <a:latin typeface="Times New Roman"/>
                <a:cs typeface="Times New Roman"/>
              </a:rPr>
              <a:t> </a:t>
            </a:r>
            <a:r>
              <a:rPr lang="en-US" b="1">
                <a:latin typeface="Times New Roman"/>
                <a:cs typeface="Times New Roman"/>
              </a:rPr>
              <a:t>L</a:t>
            </a:r>
            <a:r>
              <a:rPr lang="en-US" sz="1800" b="1">
                <a:latin typeface="Times New Roman"/>
                <a:cs typeface="Times New Roman"/>
              </a:rPr>
              <a:t>ib (</a:t>
            </a:r>
            <a:r>
              <a:rPr lang="en-US" b="1">
                <a:latin typeface="Times New Roman"/>
                <a:cs typeface="Times New Roman"/>
              </a:rPr>
              <a:t>G</a:t>
            </a:r>
            <a:r>
              <a:rPr lang="en-US" sz="1800" b="1">
                <a:latin typeface="Times New Roman"/>
                <a:cs typeface="Times New Roman"/>
              </a:rPr>
              <a:t>raph)</a:t>
            </a:r>
            <a:endParaRPr lang="en-IN" b="1">
              <a:latin typeface="Times New Roman"/>
              <a:cs typeface="Times New Roman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709C08-C43C-9A9F-1563-2B3F8995F634}"/>
              </a:ext>
            </a:extLst>
          </p:cNvPr>
          <p:cNvSpPr txBox="1"/>
          <p:nvPr/>
        </p:nvSpPr>
        <p:spPr>
          <a:xfrm>
            <a:off x="5601880" y="1109070"/>
            <a:ext cx="457200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b="1">
                <a:latin typeface="Times New Roman"/>
                <a:cs typeface="Times New Roman"/>
              </a:rPr>
              <a:t>A</a:t>
            </a:r>
            <a:r>
              <a:rPr lang="en-US" sz="1800" b="1">
                <a:latin typeface="Times New Roman"/>
                <a:cs typeface="Times New Roman"/>
              </a:rPr>
              <a:t>zure (Cloud </a:t>
            </a:r>
            <a:r>
              <a:rPr lang="en-US" b="1">
                <a:latin typeface="Times New Roman"/>
                <a:cs typeface="Times New Roman"/>
              </a:rPr>
              <a:t>S</a:t>
            </a:r>
            <a:r>
              <a:rPr lang="en-US" sz="1800" b="1">
                <a:latin typeface="Times New Roman"/>
                <a:cs typeface="Times New Roman"/>
              </a:rPr>
              <a:t>torage)</a:t>
            </a:r>
            <a:endParaRPr lang="en-IN" b="1">
              <a:latin typeface="Times New Roman"/>
              <a:cs typeface="Times New Roman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29FEE2-59EC-B113-DF1D-5F9D8067664A}"/>
              </a:ext>
            </a:extLst>
          </p:cNvPr>
          <p:cNvSpPr txBox="1"/>
          <p:nvPr/>
        </p:nvSpPr>
        <p:spPr>
          <a:xfrm>
            <a:off x="1270000" y="3147750"/>
            <a:ext cx="495808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b="1">
                <a:latin typeface="Times New Roman"/>
                <a:cs typeface="Times New Roman"/>
              </a:rPr>
              <a:t>Flutter</a:t>
            </a:r>
            <a:endParaRPr lang="en-IN" b="1">
              <a:latin typeface="Times New Roman"/>
              <a:cs typeface="Times New Roman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BD27CB-D68C-813F-CE0D-C4BC66E81284}"/>
              </a:ext>
            </a:extLst>
          </p:cNvPr>
          <p:cNvSpPr txBox="1"/>
          <p:nvPr/>
        </p:nvSpPr>
        <p:spPr>
          <a:xfrm>
            <a:off x="6228080" y="3304296"/>
            <a:ext cx="495808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b="1">
                <a:latin typeface="Times New Roman"/>
                <a:cs typeface="Times New Roman"/>
              </a:rPr>
              <a:t>Figma</a:t>
            </a:r>
            <a:endParaRPr lang="en-IN" b="1">
              <a:latin typeface="Times New Roman"/>
              <a:cs typeface="Times New Roman"/>
            </a:endParaRPr>
          </a:p>
        </p:txBody>
      </p:sp>
      <p:pic>
        <p:nvPicPr>
          <p:cNvPr id="1026" name="Picture 2" descr="figma, logo, brand ">
            <a:extLst>
              <a:ext uri="{FF2B5EF4-FFF2-40B4-BE49-F238E27FC236}">
                <a16:creationId xmlns:a16="http://schemas.microsoft.com/office/drawing/2014/main" id="{AB341A86-0582-D5AF-901C-A81AC95C54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9680" y="3656782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lutter – Medium">
            <a:extLst>
              <a:ext uri="{FF2B5EF4-FFF2-40B4-BE49-F238E27FC236}">
                <a16:creationId xmlns:a16="http://schemas.microsoft.com/office/drawing/2014/main" id="{92F70A81-7733-92ED-C086-EABB9D909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327" y="3601893"/>
            <a:ext cx="609601" cy="609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learning, machine, modeling, predictive, system ">
            <a:extLst>
              <a:ext uri="{FF2B5EF4-FFF2-40B4-BE49-F238E27FC236}">
                <a16:creationId xmlns:a16="http://schemas.microsoft.com/office/drawing/2014/main" id="{334BC195-2526-6F47-1184-DE2DDD2662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327" y="1658461"/>
            <a:ext cx="719420" cy="719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Q1-2020 Release: Microsoft Azure Officially Supported with Openbravo Cloud  | Openbravo Blog">
            <a:extLst>
              <a:ext uri="{FF2B5EF4-FFF2-40B4-BE49-F238E27FC236}">
                <a16:creationId xmlns:a16="http://schemas.microsoft.com/office/drawing/2014/main" id="{171EFA6E-DC84-D390-0A02-06D1EFF907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8726" y="1658461"/>
            <a:ext cx="1325719" cy="742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Matplotlib Tutorial - javatpoint">
            <a:extLst>
              <a:ext uri="{FF2B5EF4-FFF2-40B4-BE49-F238E27FC236}">
                <a16:creationId xmlns:a16="http://schemas.microsoft.com/office/drawing/2014/main" id="{E66B79E7-3577-F1D6-F51E-8F51C0E33A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9377" y="2875615"/>
            <a:ext cx="933182" cy="933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5233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E53D2F-922D-5F02-6885-490715EE7454}"/>
              </a:ext>
            </a:extLst>
          </p:cNvPr>
          <p:cNvSpPr txBox="1"/>
          <p:nvPr/>
        </p:nvSpPr>
        <p:spPr>
          <a:xfrm>
            <a:off x="2221550" y="191201"/>
            <a:ext cx="4900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Members</a:t>
            </a:r>
            <a:endParaRPr lang="en-IN" sz="3600" b="1" u="sng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28B634-3C2B-9E21-F016-D7E026D805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930" y="1402080"/>
            <a:ext cx="2043430" cy="204343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390F50D-88E3-27ED-26E5-35BA332198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6043" y="1402080"/>
            <a:ext cx="2043430" cy="204343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5A88738-0B2F-BD46-30E7-7D382D3EED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0285" y="1402080"/>
            <a:ext cx="2043430" cy="204343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8AACB9D-CF42-66B2-1395-462EC5F6D46D}"/>
              </a:ext>
            </a:extLst>
          </p:cNvPr>
          <p:cNvSpPr txBox="1"/>
          <p:nvPr/>
        </p:nvSpPr>
        <p:spPr>
          <a:xfrm>
            <a:off x="6615469" y="3666490"/>
            <a:ext cx="2117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PARTHIBA</a:t>
            </a:r>
          </a:p>
          <a:p>
            <a:pPr algn="ctr"/>
            <a:r>
              <a:rPr lang="en-US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MUKHOPADHYAY</a:t>
            </a:r>
            <a:endParaRPr lang="en-IN">
              <a:solidFill>
                <a:schemeClr val="tx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DC7D71-4497-C22D-9254-403F579A1E00}"/>
              </a:ext>
            </a:extLst>
          </p:cNvPr>
          <p:cNvSpPr txBox="1"/>
          <p:nvPr/>
        </p:nvSpPr>
        <p:spPr>
          <a:xfrm>
            <a:off x="608330" y="3666491"/>
            <a:ext cx="21516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MAINAK</a:t>
            </a:r>
          </a:p>
          <a:p>
            <a:pPr algn="ctr"/>
            <a:r>
              <a:rPr lang="en-US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CHATTOPADHYAY</a:t>
            </a:r>
            <a:endParaRPr lang="en-IN">
              <a:solidFill>
                <a:schemeClr val="tx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54C061-963A-24DB-0ED3-A3407300E285}"/>
              </a:ext>
            </a:extLst>
          </p:cNvPr>
          <p:cNvSpPr txBox="1"/>
          <p:nvPr/>
        </p:nvSpPr>
        <p:spPr>
          <a:xfrm>
            <a:off x="4018002" y="3666490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SRIJENA</a:t>
            </a:r>
          </a:p>
          <a:p>
            <a:pPr algn="ctr"/>
            <a:r>
              <a:rPr lang="en-US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GUIN</a:t>
            </a:r>
            <a:endParaRPr lang="en-IN">
              <a:solidFill>
                <a:schemeClr val="tx1">
                  <a:lumMod val="8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8" name="Google Shape;397;p26">
            <a:extLst>
              <a:ext uri="{FF2B5EF4-FFF2-40B4-BE49-F238E27FC236}">
                <a16:creationId xmlns:a16="http://schemas.microsoft.com/office/drawing/2014/main" id="{F9B7CB70-42E7-1CEB-BE4C-6A0A31450F65}"/>
              </a:ext>
            </a:extLst>
          </p:cNvPr>
          <p:cNvGrpSpPr/>
          <p:nvPr/>
        </p:nvGrpSpPr>
        <p:grpSpPr>
          <a:xfrm>
            <a:off x="1998352" y="239048"/>
            <a:ext cx="449741" cy="598484"/>
            <a:chOff x="14510931" y="6194425"/>
            <a:chExt cx="899483" cy="1196968"/>
          </a:xfrm>
          <a:solidFill>
            <a:srgbClr val="FFCC66"/>
          </a:solidFill>
        </p:grpSpPr>
        <p:sp>
          <p:nvSpPr>
            <p:cNvPr id="19" name="Google Shape;398;p26">
              <a:extLst>
                <a:ext uri="{FF2B5EF4-FFF2-40B4-BE49-F238E27FC236}">
                  <a16:creationId xmlns:a16="http://schemas.microsoft.com/office/drawing/2014/main" id="{A3E8DA3D-1866-CCBD-9878-C937C6D36C49}"/>
                </a:ext>
              </a:extLst>
            </p:cNvPr>
            <p:cNvSpPr/>
            <p:nvPr/>
          </p:nvSpPr>
          <p:spPr>
            <a:xfrm>
              <a:off x="14723484" y="6208133"/>
              <a:ext cx="468941" cy="218091"/>
            </a:xfrm>
            <a:custGeom>
              <a:avLst/>
              <a:gdLst/>
              <a:ahLst/>
              <a:cxnLst/>
              <a:rect l="l" t="t" r="r" b="b"/>
              <a:pathLst>
                <a:path w="468941" h="218091" extrusionOk="0">
                  <a:moveTo>
                    <a:pt x="233847" y="0"/>
                  </a:moveTo>
                  <a:cubicBezTo>
                    <a:pt x="113761" y="0"/>
                    <a:pt x="14846" y="89679"/>
                    <a:pt x="0" y="205616"/>
                  </a:cubicBezTo>
                  <a:cubicBezTo>
                    <a:pt x="73935" y="204855"/>
                    <a:pt x="138360" y="165093"/>
                    <a:pt x="174057" y="106004"/>
                  </a:cubicBezTo>
                  <a:cubicBezTo>
                    <a:pt x="194085" y="112498"/>
                    <a:pt x="215413" y="116103"/>
                    <a:pt x="237608" y="116103"/>
                  </a:cubicBezTo>
                  <a:cubicBezTo>
                    <a:pt x="255152" y="116103"/>
                    <a:pt x="272089" y="113673"/>
                    <a:pt x="288349" y="109549"/>
                  </a:cubicBezTo>
                  <a:cubicBezTo>
                    <a:pt x="322932" y="173913"/>
                    <a:pt x="390779" y="217756"/>
                    <a:pt x="468942" y="218092"/>
                  </a:cubicBezTo>
                  <a:cubicBezTo>
                    <a:pt x="459866" y="96165"/>
                    <a:pt x="358210" y="0"/>
                    <a:pt x="2338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399;p26">
              <a:extLst>
                <a:ext uri="{FF2B5EF4-FFF2-40B4-BE49-F238E27FC236}">
                  <a16:creationId xmlns:a16="http://schemas.microsoft.com/office/drawing/2014/main" id="{869AF306-04C0-00C3-F0CC-DF69F5B2EDF0}"/>
                </a:ext>
              </a:extLst>
            </p:cNvPr>
            <p:cNvSpPr/>
            <p:nvPr/>
          </p:nvSpPr>
          <p:spPr>
            <a:xfrm>
              <a:off x="14510931" y="6851917"/>
              <a:ext cx="899483" cy="539476"/>
            </a:xfrm>
            <a:custGeom>
              <a:avLst/>
              <a:gdLst/>
              <a:ahLst/>
              <a:cxnLst/>
              <a:rect l="l" t="t" r="r" b="b"/>
              <a:pathLst>
                <a:path w="899483" h="539476" extrusionOk="0">
                  <a:moveTo>
                    <a:pt x="885761" y="539477"/>
                  </a:moveTo>
                  <a:lnTo>
                    <a:pt x="13723" y="539477"/>
                  </a:lnTo>
                  <a:cubicBezTo>
                    <a:pt x="9595" y="539477"/>
                    <a:pt x="5689" y="537623"/>
                    <a:pt x="3083" y="534423"/>
                  </a:cubicBezTo>
                  <a:cubicBezTo>
                    <a:pt x="476" y="531230"/>
                    <a:pt x="-549" y="527027"/>
                    <a:pt x="282" y="522990"/>
                  </a:cubicBezTo>
                  <a:lnTo>
                    <a:pt x="57012" y="248993"/>
                  </a:lnTo>
                  <a:cubicBezTo>
                    <a:pt x="82090" y="127885"/>
                    <a:pt x="177131" y="36169"/>
                    <a:pt x="299154" y="15338"/>
                  </a:cubicBezTo>
                  <a:lnTo>
                    <a:pt x="328835" y="10271"/>
                  </a:lnTo>
                  <a:cubicBezTo>
                    <a:pt x="409062" y="-3424"/>
                    <a:pt x="490422" y="-3424"/>
                    <a:pt x="570649" y="10271"/>
                  </a:cubicBezTo>
                  <a:lnTo>
                    <a:pt x="600330" y="15338"/>
                  </a:lnTo>
                  <a:cubicBezTo>
                    <a:pt x="722353" y="36169"/>
                    <a:pt x="817394" y="127885"/>
                    <a:pt x="842472" y="248993"/>
                  </a:cubicBezTo>
                  <a:lnTo>
                    <a:pt x="899202" y="522990"/>
                  </a:lnTo>
                  <a:cubicBezTo>
                    <a:pt x="900033" y="527027"/>
                    <a:pt x="899008" y="531230"/>
                    <a:pt x="896401" y="534423"/>
                  </a:cubicBezTo>
                  <a:cubicBezTo>
                    <a:pt x="893795" y="537623"/>
                    <a:pt x="889889" y="539477"/>
                    <a:pt x="885761" y="539477"/>
                  </a:cubicBezTo>
                  <a:close/>
                  <a:moveTo>
                    <a:pt x="30573" y="512060"/>
                  </a:moveTo>
                  <a:lnTo>
                    <a:pt x="868911" y="512060"/>
                  </a:lnTo>
                  <a:lnTo>
                    <a:pt x="815591" y="254549"/>
                  </a:lnTo>
                  <a:cubicBezTo>
                    <a:pt x="792824" y="144572"/>
                    <a:pt x="706513" y="61284"/>
                    <a:pt x="595707" y="42367"/>
                  </a:cubicBezTo>
                  <a:lnTo>
                    <a:pt x="566026" y="37300"/>
                  </a:lnTo>
                  <a:cubicBezTo>
                    <a:pt x="488867" y="24127"/>
                    <a:pt x="410617" y="24127"/>
                    <a:pt x="333458" y="37300"/>
                  </a:cubicBezTo>
                  <a:lnTo>
                    <a:pt x="303777" y="42367"/>
                  </a:lnTo>
                  <a:cubicBezTo>
                    <a:pt x="192970" y="61284"/>
                    <a:pt x="106660" y="144572"/>
                    <a:pt x="83893" y="254549"/>
                  </a:cubicBezTo>
                  <a:lnTo>
                    <a:pt x="30573" y="5120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400;p26">
              <a:extLst>
                <a:ext uri="{FF2B5EF4-FFF2-40B4-BE49-F238E27FC236}">
                  <a16:creationId xmlns:a16="http://schemas.microsoft.com/office/drawing/2014/main" id="{0F16835F-7224-FE5F-4B3D-8D908E6D68DE}"/>
                </a:ext>
              </a:extLst>
            </p:cNvPr>
            <p:cNvSpPr/>
            <p:nvPr/>
          </p:nvSpPr>
          <p:spPr>
            <a:xfrm>
              <a:off x="14707620" y="6194425"/>
              <a:ext cx="499419" cy="590659"/>
            </a:xfrm>
            <a:custGeom>
              <a:avLst/>
              <a:gdLst/>
              <a:ahLst/>
              <a:cxnLst/>
              <a:rect l="l" t="t" r="r" b="b"/>
              <a:pathLst>
                <a:path w="499419" h="590659" extrusionOk="0">
                  <a:moveTo>
                    <a:pt x="249713" y="590660"/>
                  </a:moveTo>
                  <a:cubicBezTo>
                    <a:pt x="107229" y="590660"/>
                    <a:pt x="0" y="383679"/>
                    <a:pt x="0" y="249465"/>
                  </a:cubicBezTo>
                  <a:cubicBezTo>
                    <a:pt x="0" y="111911"/>
                    <a:pt x="112019" y="0"/>
                    <a:pt x="249713" y="0"/>
                  </a:cubicBezTo>
                  <a:cubicBezTo>
                    <a:pt x="387400" y="0"/>
                    <a:pt x="499419" y="111911"/>
                    <a:pt x="499419" y="249465"/>
                  </a:cubicBezTo>
                  <a:cubicBezTo>
                    <a:pt x="499419" y="383679"/>
                    <a:pt x="392191" y="590660"/>
                    <a:pt x="249713" y="590660"/>
                  </a:cubicBezTo>
                  <a:close/>
                  <a:moveTo>
                    <a:pt x="249713" y="27417"/>
                  </a:moveTo>
                  <a:cubicBezTo>
                    <a:pt x="127155" y="27417"/>
                    <a:pt x="27444" y="127025"/>
                    <a:pt x="27444" y="249465"/>
                  </a:cubicBezTo>
                  <a:cubicBezTo>
                    <a:pt x="27444" y="373371"/>
                    <a:pt x="127021" y="563243"/>
                    <a:pt x="249713" y="563243"/>
                  </a:cubicBezTo>
                  <a:cubicBezTo>
                    <a:pt x="372405" y="563243"/>
                    <a:pt x="471976" y="373371"/>
                    <a:pt x="471976" y="249465"/>
                  </a:cubicBezTo>
                  <a:cubicBezTo>
                    <a:pt x="471976" y="127025"/>
                    <a:pt x="372271" y="27417"/>
                    <a:pt x="249713" y="274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401;p26">
              <a:extLst>
                <a:ext uri="{FF2B5EF4-FFF2-40B4-BE49-F238E27FC236}">
                  <a16:creationId xmlns:a16="http://schemas.microsoft.com/office/drawing/2014/main" id="{73C327B4-3867-7702-6E33-5087851465E6}"/>
                </a:ext>
              </a:extLst>
            </p:cNvPr>
            <p:cNvSpPr/>
            <p:nvPr/>
          </p:nvSpPr>
          <p:spPr>
            <a:xfrm>
              <a:off x="14667205" y="7198637"/>
              <a:ext cx="27443" cy="192756"/>
            </a:xfrm>
            <a:custGeom>
              <a:avLst/>
              <a:gdLst/>
              <a:ahLst/>
              <a:cxnLst/>
              <a:rect l="l" t="t" r="r" b="b"/>
              <a:pathLst>
                <a:path w="27443" h="192756" extrusionOk="0">
                  <a:moveTo>
                    <a:pt x="13722" y="192757"/>
                  </a:moveTo>
                  <a:cubicBezTo>
                    <a:pt x="6144" y="192757"/>
                    <a:pt x="0" y="186619"/>
                    <a:pt x="0" y="179048"/>
                  </a:cubicBezTo>
                  <a:lnTo>
                    <a:pt x="0" y="13709"/>
                  </a:lnTo>
                  <a:cubicBezTo>
                    <a:pt x="0" y="6138"/>
                    <a:pt x="6144" y="0"/>
                    <a:pt x="13722" y="0"/>
                  </a:cubicBezTo>
                  <a:cubicBezTo>
                    <a:pt x="21300" y="0"/>
                    <a:pt x="27444" y="6138"/>
                    <a:pt x="27444" y="13709"/>
                  </a:cubicBezTo>
                  <a:lnTo>
                    <a:pt x="27444" y="179048"/>
                  </a:lnTo>
                  <a:cubicBezTo>
                    <a:pt x="27444" y="186619"/>
                    <a:pt x="21300" y="192757"/>
                    <a:pt x="13722" y="19275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402;p26">
              <a:extLst>
                <a:ext uri="{FF2B5EF4-FFF2-40B4-BE49-F238E27FC236}">
                  <a16:creationId xmlns:a16="http://schemas.microsoft.com/office/drawing/2014/main" id="{89DA441A-34EC-F75E-872F-F716C4D83A2A}"/>
                </a:ext>
              </a:extLst>
            </p:cNvPr>
            <p:cNvSpPr/>
            <p:nvPr/>
          </p:nvSpPr>
          <p:spPr>
            <a:xfrm>
              <a:off x="15226698" y="7198637"/>
              <a:ext cx="27443" cy="192756"/>
            </a:xfrm>
            <a:custGeom>
              <a:avLst/>
              <a:gdLst/>
              <a:ahLst/>
              <a:cxnLst/>
              <a:rect l="l" t="t" r="r" b="b"/>
              <a:pathLst>
                <a:path w="27443" h="192756" extrusionOk="0">
                  <a:moveTo>
                    <a:pt x="13722" y="192757"/>
                  </a:moveTo>
                  <a:cubicBezTo>
                    <a:pt x="6144" y="192757"/>
                    <a:pt x="0" y="186619"/>
                    <a:pt x="0" y="179048"/>
                  </a:cubicBezTo>
                  <a:lnTo>
                    <a:pt x="0" y="13709"/>
                  </a:lnTo>
                  <a:cubicBezTo>
                    <a:pt x="0" y="6138"/>
                    <a:pt x="6144" y="0"/>
                    <a:pt x="13722" y="0"/>
                  </a:cubicBezTo>
                  <a:cubicBezTo>
                    <a:pt x="21300" y="0"/>
                    <a:pt x="27444" y="6138"/>
                    <a:pt x="27444" y="13709"/>
                  </a:cubicBezTo>
                  <a:lnTo>
                    <a:pt x="27444" y="179048"/>
                  </a:lnTo>
                  <a:cubicBezTo>
                    <a:pt x="27444" y="186619"/>
                    <a:pt x="21300" y="192757"/>
                    <a:pt x="13722" y="19275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" name="Google Shape;397;p26">
            <a:extLst>
              <a:ext uri="{FF2B5EF4-FFF2-40B4-BE49-F238E27FC236}">
                <a16:creationId xmlns:a16="http://schemas.microsoft.com/office/drawing/2014/main" id="{224E2C8C-FA92-346B-57A0-8ED88BEAF81F}"/>
              </a:ext>
            </a:extLst>
          </p:cNvPr>
          <p:cNvGrpSpPr/>
          <p:nvPr/>
        </p:nvGrpSpPr>
        <p:grpSpPr>
          <a:xfrm>
            <a:off x="503262" y="232194"/>
            <a:ext cx="449741" cy="598484"/>
            <a:chOff x="14510931" y="6194425"/>
            <a:chExt cx="899483" cy="1196968"/>
          </a:xfrm>
          <a:solidFill>
            <a:srgbClr val="FFCC66"/>
          </a:solidFill>
        </p:grpSpPr>
        <p:sp>
          <p:nvSpPr>
            <p:cNvPr id="25" name="Google Shape;398;p26">
              <a:extLst>
                <a:ext uri="{FF2B5EF4-FFF2-40B4-BE49-F238E27FC236}">
                  <a16:creationId xmlns:a16="http://schemas.microsoft.com/office/drawing/2014/main" id="{64333856-35C8-1E33-8F3F-EECEB7EDF29D}"/>
                </a:ext>
              </a:extLst>
            </p:cNvPr>
            <p:cNvSpPr/>
            <p:nvPr/>
          </p:nvSpPr>
          <p:spPr>
            <a:xfrm>
              <a:off x="14723484" y="6208133"/>
              <a:ext cx="468941" cy="218091"/>
            </a:xfrm>
            <a:custGeom>
              <a:avLst/>
              <a:gdLst/>
              <a:ahLst/>
              <a:cxnLst/>
              <a:rect l="l" t="t" r="r" b="b"/>
              <a:pathLst>
                <a:path w="468941" h="218091" extrusionOk="0">
                  <a:moveTo>
                    <a:pt x="233847" y="0"/>
                  </a:moveTo>
                  <a:cubicBezTo>
                    <a:pt x="113761" y="0"/>
                    <a:pt x="14846" y="89679"/>
                    <a:pt x="0" y="205616"/>
                  </a:cubicBezTo>
                  <a:cubicBezTo>
                    <a:pt x="73935" y="204855"/>
                    <a:pt x="138360" y="165093"/>
                    <a:pt x="174057" y="106004"/>
                  </a:cubicBezTo>
                  <a:cubicBezTo>
                    <a:pt x="194085" y="112498"/>
                    <a:pt x="215413" y="116103"/>
                    <a:pt x="237608" y="116103"/>
                  </a:cubicBezTo>
                  <a:cubicBezTo>
                    <a:pt x="255152" y="116103"/>
                    <a:pt x="272089" y="113673"/>
                    <a:pt x="288349" y="109549"/>
                  </a:cubicBezTo>
                  <a:cubicBezTo>
                    <a:pt x="322932" y="173913"/>
                    <a:pt x="390779" y="217756"/>
                    <a:pt x="468942" y="218092"/>
                  </a:cubicBezTo>
                  <a:cubicBezTo>
                    <a:pt x="459866" y="96165"/>
                    <a:pt x="358210" y="0"/>
                    <a:pt x="2338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399;p26">
              <a:extLst>
                <a:ext uri="{FF2B5EF4-FFF2-40B4-BE49-F238E27FC236}">
                  <a16:creationId xmlns:a16="http://schemas.microsoft.com/office/drawing/2014/main" id="{DDEFD6DD-20B2-A5D8-0A13-9461FC5BBDE5}"/>
                </a:ext>
              </a:extLst>
            </p:cNvPr>
            <p:cNvSpPr/>
            <p:nvPr/>
          </p:nvSpPr>
          <p:spPr>
            <a:xfrm>
              <a:off x="14510931" y="6851917"/>
              <a:ext cx="899483" cy="539476"/>
            </a:xfrm>
            <a:custGeom>
              <a:avLst/>
              <a:gdLst/>
              <a:ahLst/>
              <a:cxnLst/>
              <a:rect l="l" t="t" r="r" b="b"/>
              <a:pathLst>
                <a:path w="899483" h="539476" extrusionOk="0">
                  <a:moveTo>
                    <a:pt x="885761" y="539477"/>
                  </a:moveTo>
                  <a:lnTo>
                    <a:pt x="13723" y="539477"/>
                  </a:lnTo>
                  <a:cubicBezTo>
                    <a:pt x="9595" y="539477"/>
                    <a:pt x="5689" y="537623"/>
                    <a:pt x="3083" y="534423"/>
                  </a:cubicBezTo>
                  <a:cubicBezTo>
                    <a:pt x="476" y="531230"/>
                    <a:pt x="-549" y="527027"/>
                    <a:pt x="282" y="522990"/>
                  </a:cubicBezTo>
                  <a:lnTo>
                    <a:pt x="57012" y="248993"/>
                  </a:lnTo>
                  <a:cubicBezTo>
                    <a:pt x="82090" y="127885"/>
                    <a:pt x="177131" y="36169"/>
                    <a:pt x="299154" y="15338"/>
                  </a:cubicBezTo>
                  <a:lnTo>
                    <a:pt x="328835" y="10271"/>
                  </a:lnTo>
                  <a:cubicBezTo>
                    <a:pt x="409062" y="-3424"/>
                    <a:pt x="490422" y="-3424"/>
                    <a:pt x="570649" y="10271"/>
                  </a:cubicBezTo>
                  <a:lnTo>
                    <a:pt x="600330" y="15338"/>
                  </a:lnTo>
                  <a:cubicBezTo>
                    <a:pt x="722353" y="36169"/>
                    <a:pt x="817394" y="127885"/>
                    <a:pt x="842472" y="248993"/>
                  </a:cubicBezTo>
                  <a:lnTo>
                    <a:pt x="899202" y="522990"/>
                  </a:lnTo>
                  <a:cubicBezTo>
                    <a:pt x="900033" y="527027"/>
                    <a:pt x="899008" y="531230"/>
                    <a:pt x="896401" y="534423"/>
                  </a:cubicBezTo>
                  <a:cubicBezTo>
                    <a:pt x="893795" y="537623"/>
                    <a:pt x="889889" y="539477"/>
                    <a:pt x="885761" y="539477"/>
                  </a:cubicBezTo>
                  <a:close/>
                  <a:moveTo>
                    <a:pt x="30573" y="512060"/>
                  </a:moveTo>
                  <a:lnTo>
                    <a:pt x="868911" y="512060"/>
                  </a:lnTo>
                  <a:lnTo>
                    <a:pt x="815591" y="254549"/>
                  </a:lnTo>
                  <a:cubicBezTo>
                    <a:pt x="792824" y="144572"/>
                    <a:pt x="706513" y="61284"/>
                    <a:pt x="595707" y="42367"/>
                  </a:cubicBezTo>
                  <a:lnTo>
                    <a:pt x="566026" y="37300"/>
                  </a:lnTo>
                  <a:cubicBezTo>
                    <a:pt x="488867" y="24127"/>
                    <a:pt x="410617" y="24127"/>
                    <a:pt x="333458" y="37300"/>
                  </a:cubicBezTo>
                  <a:lnTo>
                    <a:pt x="303777" y="42367"/>
                  </a:lnTo>
                  <a:cubicBezTo>
                    <a:pt x="192970" y="61284"/>
                    <a:pt x="106660" y="144572"/>
                    <a:pt x="83893" y="254549"/>
                  </a:cubicBezTo>
                  <a:lnTo>
                    <a:pt x="30573" y="5120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400;p26">
              <a:extLst>
                <a:ext uri="{FF2B5EF4-FFF2-40B4-BE49-F238E27FC236}">
                  <a16:creationId xmlns:a16="http://schemas.microsoft.com/office/drawing/2014/main" id="{5608A92C-B49D-CC89-CF56-3CFCE6B03579}"/>
                </a:ext>
              </a:extLst>
            </p:cNvPr>
            <p:cNvSpPr/>
            <p:nvPr/>
          </p:nvSpPr>
          <p:spPr>
            <a:xfrm>
              <a:off x="14707620" y="6194425"/>
              <a:ext cx="499419" cy="590659"/>
            </a:xfrm>
            <a:custGeom>
              <a:avLst/>
              <a:gdLst/>
              <a:ahLst/>
              <a:cxnLst/>
              <a:rect l="l" t="t" r="r" b="b"/>
              <a:pathLst>
                <a:path w="499419" h="590659" extrusionOk="0">
                  <a:moveTo>
                    <a:pt x="249713" y="590660"/>
                  </a:moveTo>
                  <a:cubicBezTo>
                    <a:pt x="107229" y="590660"/>
                    <a:pt x="0" y="383679"/>
                    <a:pt x="0" y="249465"/>
                  </a:cubicBezTo>
                  <a:cubicBezTo>
                    <a:pt x="0" y="111911"/>
                    <a:pt x="112019" y="0"/>
                    <a:pt x="249713" y="0"/>
                  </a:cubicBezTo>
                  <a:cubicBezTo>
                    <a:pt x="387400" y="0"/>
                    <a:pt x="499419" y="111911"/>
                    <a:pt x="499419" y="249465"/>
                  </a:cubicBezTo>
                  <a:cubicBezTo>
                    <a:pt x="499419" y="383679"/>
                    <a:pt x="392191" y="590660"/>
                    <a:pt x="249713" y="590660"/>
                  </a:cubicBezTo>
                  <a:close/>
                  <a:moveTo>
                    <a:pt x="249713" y="27417"/>
                  </a:moveTo>
                  <a:cubicBezTo>
                    <a:pt x="127155" y="27417"/>
                    <a:pt x="27444" y="127025"/>
                    <a:pt x="27444" y="249465"/>
                  </a:cubicBezTo>
                  <a:cubicBezTo>
                    <a:pt x="27444" y="373371"/>
                    <a:pt x="127021" y="563243"/>
                    <a:pt x="249713" y="563243"/>
                  </a:cubicBezTo>
                  <a:cubicBezTo>
                    <a:pt x="372405" y="563243"/>
                    <a:pt x="471976" y="373371"/>
                    <a:pt x="471976" y="249465"/>
                  </a:cubicBezTo>
                  <a:cubicBezTo>
                    <a:pt x="471976" y="127025"/>
                    <a:pt x="372271" y="27417"/>
                    <a:pt x="249713" y="274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401;p26">
              <a:extLst>
                <a:ext uri="{FF2B5EF4-FFF2-40B4-BE49-F238E27FC236}">
                  <a16:creationId xmlns:a16="http://schemas.microsoft.com/office/drawing/2014/main" id="{A1C4F66B-4A77-1D24-C492-0EE8E1B066C6}"/>
                </a:ext>
              </a:extLst>
            </p:cNvPr>
            <p:cNvSpPr/>
            <p:nvPr/>
          </p:nvSpPr>
          <p:spPr>
            <a:xfrm>
              <a:off x="14667205" y="7198637"/>
              <a:ext cx="27443" cy="192756"/>
            </a:xfrm>
            <a:custGeom>
              <a:avLst/>
              <a:gdLst/>
              <a:ahLst/>
              <a:cxnLst/>
              <a:rect l="l" t="t" r="r" b="b"/>
              <a:pathLst>
                <a:path w="27443" h="192756" extrusionOk="0">
                  <a:moveTo>
                    <a:pt x="13722" y="192757"/>
                  </a:moveTo>
                  <a:cubicBezTo>
                    <a:pt x="6144" y="192757"/>
                    <a:pt x="0" y="186619"/>
                    <a:pt x="0" y="179048"/>
                  </a:cubicBezTo>
                  <a:lnTo>
                    <a:pt x="0" y="13709"/>
                  </a:lnTo>
                  <a:cubicBezTo>
                    <a:pt x="0" y="6138"/>
                    <a:pt x="6144" y="0"/>
                    <a:pt x="13722" y="0"/>
                  </a:cubicBezTo>
                  <a:cubicBezTo>
                    <a:pt x="21300" y="0"/>
                    <a:pt x="27444" y="6138"/>
                    <a:pt x="27444" y="13709"/>
                  </a:cubicBezTo>
                  <a:lnTo>
                    <a:pt x="27444" y="179048"/>
                  </a:lnTo>
                  <a:cubicBezTo>
                    <a:pt x="27444" y="186619"/>
                    <a:pt x="21300" y="192757"/>
                    <a:pt x="13722" y="19275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402;p26">
              <a:extLst>
                <a:ext uri="{FF2B5EF4-FFF2-40B4-BE49-F238E27FC236}">
                  <a16:creationId xmlns:a16="http://schemas.microsoft.com/office/drawing/2014/main" id="{33A28CA6-C175-077A-25E8-A1B305B9F665}"/>
                </a:ext>
              </a:extLst>
            </p:cNvPr>
            <p:cNvSpPr/>
            <p:nvPr/>
          </p:nvSpPr>
          <p:spPr>
            <a:xfrm>
              <a:off x="15226698" y="7198637"/>
              <a:ext cx="27443" cy="192756"/>
            </a:xfrm>
            <a:custGeom>
              <a:avLst/>
              <a:gdLst/>
              <a:ahLst/>
              <a:cxnLst/>
              <a:rect l="l" t="t" r="r" b="b"/>
              <a:pathLst>
                <a:path w="27443" h="192756" extrusionOk="0">
                  <a:moveTo>
                    <a:pt x="13722" y="192757"/>
                  </a:moveTo>
                  <a:cubicBezTo>
                    <a:pt x="6144" y="192757"/>
                    <a:pt x="0" y="186619"/>
                    <a:pt x="0" y="179048"/>
                  </a:cubicBezTo>
                  <a:lnTo>
                    <a:pt x="0" y="13709"/>
                  </a:lnTo>
                  <a:cubicBezTo>
                    <a:pt x="0" y="6138"/>
                    <a:pt x="6144" y="0"/>
                    <a:pt x="13722" y="0"/>
                  </a:cubicBezTo>
                  <a:cubicBezTo>
                    <a:pt x="21300" y="0"/>
                    <a:pt x="27444" y="6138"/>
                    <a:pt x="27444" y="13709"/>
                  </a:cubicBezTo>
                  <a:lnTo>
                    <a:pt x="27444" y="179048"/>
                  </a:lnTo>
                  <a:cubicBezTo>
                    <a:pt x="27444" y="186619"/>
                    <a:pt x="21300" y="192757"/>
                    <a:pt x="13722" y="19275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" name="Google Shape;361;p26">
            <a:extLst>
              <a:ext uri="{FF2B5EF4-FFF2-40B4-BE49-F238E27FC236}">
                <a16:creationId xmlns:a16="http://schemas.microsoft.com/office/drawing/2014/main" id="{99188D55-8D13-97CD-5966-D003ABAE107B}"/>
              </a:ext>
            </a:extLst>
          </p:cNvPr>
          <p:cNvGrpSpPr/>
          <p:nvPr/>
        </p:nvGrpSpPr>
        <p:grpSpPr>
          <a:xfrm>
            <a:off x="1267070" y="231571"/>
            <a:ext cx="449698" cy="598484"/>
            <a:chOff x="16210319" y="1050931"/>
            <a:chExt cx="899395" cy="1196968"/>
          </a:xfrm>
          <a:solidFill>
            <a:srgbClr val="FFCC66"/>
          </a:solidFill>
        </p:grpSpPr>
        <p:sp>
          <p:nvSpPr>
            <p:cNvPr id="31" name="Google Shape;362;p26">
              <a:extLst>
                <a:ext uri="{FF2B5EF4-FFF2-40B4-BE49-F238E27FC236}">
                  <a16:creationId xmlns:a16="http://schemas.microsoft.com/office/drawing/2014/main" id="{B96C9888-722F-8574-46C8-64CB44DE539F}"/>
                </a:ext>
              </a:extLst>
            </p:cNvPr>
            <p:cNvSpPr/>
            <p:nvPr/>
          </p:nvSpPr>
          <p:spPr>
            <a:xfrm>
              <a:off x="16508852" y="1064636"/>
              <a:ext cx="387234" cy="312742"/>
            </a:xfrm>
            <a:custGeom>
              <a:avLst/>
              <a:gdLst/>
              <a:ahLst/>
              <a:cxnLst/>
              <a:rect l="l" t="t" r="r" b="b"/>
              <a:pathLst>
                <a:path w="387234" h="312742" extrusionOk="0">
                  <a:moveTo>
                    <a:pt x="151165" y="0"/>
                  </a:moveTo>
                  <a:cubicBezTo>
                    <a:pt x="93637" y="0"/>
                    <a:pt x="40956" y="20602"/>
                    <a:pt x="0" y="54765"/>
                  </a:cubicBezTo>
                  <a:cubicBezTo>
                    <a:pt x="13446" y="122893"/>
                    <a:pt x="62657" y="195406"/>
                    <a:pt x="138851" y="248046"/>
                  </a:cubicBezTo>
                  <a:cubicBezTo>
                    <a:pt x="218521" y="303090"/>
                    <a:pt x="308135" y="322932"/>
                    <a:pt x="378154" y="307871"/>
                  </a:cubicBezTo>
                  <a:cubicBezTo>
                    <a:pt x="384024" y="282776"/>
                    <a:pt x="387234" y="258302"/>
                    <a:pt x="387234" y="235841"/>
                  </a:cubicBezTo>
                  <a:cubicBezTo>
                    <a:pt x="387234" y="105590"/>
                    <a:pt x="281543" y="0"/>
                    <a:pt x="1511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63;p26">
              <a:extLst>
                <a:ext uri="{FF2B5EF4-FFF2-40B4-BE49-F238E27FC236}">
                  <a16:creationId xmlns:a16="http://schemas.microsoft.com/office/drawing/2014/main" id="{190E2F07-1E57-D0AD-2C17-5EFBA51EEF9F}"/>
                </a:ext>
              </a:extLst>
            </p:cNvPr>
            <p:cNvSpPr/>
            <p:nvPr/>
          </p:nvSpPr>
          <p:spPr>
            <a:xfrm>
              <a:off x="16346441" y="1198205"/>
              <a:ext cx="313576" cy="462991"/>
            </a:xfrm>
            <a:custGeom>
              <a:avLst/>
              <a:gdLst/>
              <a:ahLst/>
              <a:cxnLst/>
              <a:rect l="l" t="t" r="r" b="b"/>
              <a:pathLst>
                <a:path w="313576" h="462991" extrusionOk="0">
                  <a:moveTo>
                    <a:pt x="77507" y="102273"/>
                  </a:moveTo>
                  <a:cubicBezTo>
                    <a:pt x="77507" y="65700"/>
                    <a:pt x="86083" y="31211"/>
                    <a:pt x="100955" y="317"/>
                  </a:cubicBezTo>
                  <a:lnTo>
                    <a:pt x="100799" y="0"/>
                  </a:lnTo>
                  <a:cubicBezTo>
                    <a:pt x="100799" y="0"/>
                    <a:pt x="-55690" y="231721"/>
                    <a:pt x="21299" y="381081"/>
                  </a:cubicBezTo>
                  <a:cubicBezTo>
                    <a:pt x="98289" y="530441"/>
                    <a:pt x="313577" y="429872"/>
                    <a:pt x="313577" y="429872"/>
                  </a:cubicBezTo>
                  <a:cubicBezTo>
                    <a:pt x="183198" y="429872"/>
                    <a:pt x="77507" y="232525"/>
                    <a:pt x="77507" y="10227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64;p26">
              <a:extLst>
                <a:ext uri="{FF2B5EF4-FFF2-40B4-BE49-F238E27FC236}">
                  <a16:creationId xmlns:a16="http://schemas.microsoft.com/office/drawing/2014/main" id="{A6AF75AA-BCD9-6A70-F19C-D04821ED21C7}"/>
                </a:ext>
              </a:extLst>
            </p:cNvPr>
            <p:cNvSpPr/>
            <p:nvPr/>
          </p:nvSpPr>
          <p:spPr>
            <a:xfrm>
              <a:off x="16660016" y="1198205"/>
              <a:ext cx="313576" cy="462991"/>
            </a:xfrm>
            <a:custGeom>
              <a:avLst/>
              <a:gdLst/>
              <a:ahLst/>
              <a:cxnLst/>
              <a:rect l="l" t="t" r="r" b="b"/>
              <a:pathLst>
                <a:path w="313576" h="462991" extrusionOk="0">
                  <a:moveTo>
                    <a:pt x="236070" y="102273"/>
                  </a:moveTo>
                  <a:cubicBezTo>
                    <a:pt x="236070" y="65700"/>
                    <a:pt x="227494" y="31211"/>
                    <a:pt x="212621" y="317"/>
                  </a:cubicBezTo>
                  <a:lnTo>
                    <a:pt x="212778" y="0"/>
                  </a:lnTo>
                  <a:cubicBezTo>
                    <a:pt x="212778" y="0"/>
                    <a:pt x="369267" y="231721"/>
                    <a:pt x="292278" y="381081"/>
                  </a:cubicBezTo>
                  <a:cubicBezTo>
                    <a:pt x="215288" y="530441"/>
                    <a:pt x="0" y="429872"/>
                    <a:pt x="0" y="429872"/>
                  </a:cubicBezTo>
                  <a:cubicBezTo>
                    <a:pt x="130378" y="429872"/>
                    <a:pt x="236070" y="232525"/>
                    <a:pt x="236070" y="10227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65;p26">
              <a:extLst>
                <a:ext uri="{FF2B5EF4-FFF2-40B4-BE49-F238E27FC236}">
                  <a16:creationId xmlns:a16="http://schemas.microsoft.com/office/drawing/2014/main" id="{AE18F1DF-4AB5-BC9A-9C43-C8CD7D9A400B}"/>
                </a:ext>
              </a:extLst>
            </p:cNvPr>
            <p:cNvSpPr/>
            <p:nvPr/>
          </p:nvSpPr>
          <p:spPr>
            <a:xfrm>
              <a:off x="16410223" y="1050931"/>
              <a:ext cx="499580" cy="590851"/>
            </a:xfrm>
            <a:custGeom>
              <a:avLst/>
              <a:gdLst/>
              <a:ahLst/>
              <a:cxnLst/>
              <a:rect l="l" t="t" r="r" b="b"/>
              <a:pathLst>
                <a:path w="499580" h="590851" extrusionOk="0">
                  <a:moveTo>
                    <a:pt x="249794" y="590851"/>
                  </a:moveTo>
                  <a:cubicBezTo>
                    <a:pt x="107264" y="590851"/>
                    <a:pt x="0" y="383806"/>
                    <a:pt x="0" y="249546"/>
                  </a:cubicBezTo>
                  <a:cubicBezTo>
                    <a:pt x="0" y="111946"/>
                    <a:pt x="112054" y="0"/>
                    <a:pt x="249794" y="0"/>
                  </a:cubicBezTo>
                  <a:cubicBezTo>
                    <a:pt x="387526" y="0"/>
                    <a:pt x="499581" y="111946"/>
                    <a:pt x="499581" y="249546"/>
                  </a:cubicBezTo>
                  <a:cubicBezTo>
                    <a:pt x="499581" y="383806"/>
                    <a:pt x="392317" y="590851"/>
                    <a:pt x="249794" y="590851"/>
                  </a:cubicBezTo>
                  <a:close/>
                  <a:moveTo>
                    <a:pt x="249794" y="27414"/>
                  </a:moveTo>
                  <a:cubicBezTo>
                    <a:pt x="127188" y="27414"/>
                    <a:pt x="27441" y="127065"/>
                    <a:pt x="27441" y="249546"/>
                  </a:cubicBezTo>
                  <a:cubicBezTo>
                    <a:pt x="27441" y="373499"/>
                    <a:pt x="127054" y="563437"/>
                    <a:pt x="249794" y="563437"/>
                  </a:cubicBezTo>
                  <a:cubicBezTo>
                    <a:pt x="372527" y="563437"/>
                    <a:pt x="472140" y="373499"/>
                    <a:pt x="472140" y="249546"/>
                  </a:cubicBezTo>
                  <a:cubicBezTo>
                    <a:pt x="472140" y="127065"/>
                    <a:pt x="372393" y="27414"/>
                    <a:pt x="249794" y="2741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66;p26">
              <a:extLst>
                <a:ext uri="{FF2B5EF4-FFF2-40B4-BE49-F238E27FC236}">
                  <a16:creationId xmlns:a16="http://schemas.microsoft.com/office/drawing/2014/main" id="{B593797C-4ED5-D255-3EED-D5B776CC0959}"/>
                </a:ext>
              </a:extLst>
            </p:cNvPr>
            <p:cNvSpPr/>
            <p:nvPr/>
          </p:nvSpPr>
          <p:spPr>
            <a:xfrm>
              <a:off x="16210319" y="1708485"/>
              <a:ext cx="899395" cy="539414"/>
            </a:xfrm>
            <a:custGeom>
              <a:avLst/>
              <a:gdLst/>
              <a:ahLst/>
              <a:cxnLst/>
              <a:rect l="l" t="t" r="r" b="b"/>
              <a:pathLst>
                <a:path w="899395" h="539414" extrusionOk="0">
                  <a:moveTo>
                    <a:pt x="885674" y="539414"/>
                  </a:moveTo>
                  <a:lnTo>
                    <a:pt x="13721" y="539414"/>
                  </a:lnTo>
                  <a:cubicBezTo>
                    <a:pt x="9594" y="539414"/>
                    <a:pt x="5688" y="537560"/>
                    <a:pt x="3082" y="534361"/>
                  </a:cubicBezTo>
                  <a:cubicBezTo>
                    <a:pt x="476" y="531169"/>
                    <a:pt x="-549" y="526966"/>
                    <a:pt x="282" y="522930"/>
                  </a:cubicBezTo>
                  <a:lnTo>
                    <a:pt x="57006" y="248962"/>
                  </a:lnTo>
                  <a:cubicBezTo>
                    <a:pt x="82082" y="127867"/>
                    <a:pt x="177113" y="36160"/>
                    <a:pt x="299122" y="15332"/>
                  </a:cubicBezTo>
                  <a:lnTo>
                    <a:pt x="328807" y="10265"/>
                  </a:lnTo>
                  <a:cubicBezTo>
                    <a:pt x="409032" y="-3422"/>
                    <a:pt x="490376" y="-3422"/>
                    <a:pt x="570588" y="10265"/>
                  </a:cubicBezTo>
                  <a:lnTo>
                    <a:pt x="600273" y="15332"/>
                  </a:lnTo>
                  <a:cubicBezTo>
                    <a:pt x="722276" y="36167"/>
                    <a:pt x="817307" y="127867"/>
                    <a:pt x="842383" y="248962"/>
                  </a:cubicBezTo>
                  <a:lnTo>
                    <a:pt x="899113" y="522930"/>
                  </a:lnTo>
                  <a:cubicBezTo>
                    <a:pt x="899944" y="526966"/>
                    <a:pt x="898919" y="531169"/>
                    <a:pt x="896313" y="534361"/>
                  </a:cubicBezTo>
                  <a:cubicBezTo>
                    <a:pt x="893707" y="537560"/>
                    <a:pt x="889801" y="539414"/>
                    <a:pt x="885674" y="539414"/>
                  </a:cubicBezTo>
                  <a:close/>
                  <a:moveTo>
                    <a:pt x="30570" y="512000"/>
                  </a:moveTo>
                  <a:lnTo>
                    <a:pt x="868825" y="512000"/>
                  </a:lnTo>
                  <a:lnTo>
                    <a:pt x="815505" y="254517"/>
                  </a:lnTo>
                  <a:lnTo>
                    <a:pt x="815505" y="254517"/>
                  </a:lnTo>
                  <a:cubicBezTo>
                    <a:pt x="792740" y="144552"/>
                    <a:pt x="706438" y="61272"/>
                    <a:pt x="595651" y="42358"/>
                  </a:cubicBezTo>
                  <a:lnTo>
                    <a:pt x="565966" y="37291"/>
                  </a:lnTo>
                  <a:cubicBezTo>
                    <a:pt x="488802" y="24113"/>
                    <a:pt x="410566" y="24120"/>
                    <a:pt x="333430" y="37291"/>
                  </a:cubicBezTo>
                  <a:lnTo>
                    <a:pt x="303744" y="42358"/>
                  </a:lnTo>
                  <a:cubicBezTo>
                    <a:pt x="192950" y="61272"/>
                    <a:pt x="106648" y="144552"/>
                    <a:pt x="83884" y="254517"/>
                  </a:cubicBezTo>
                  <a:lnTo>
                    <a:pt x="30570" y="5120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7;p26">
              <a:extLst>
                <a:ext uri="{FF2B5EF4-FFF2-40B4-BE49-F238E27FC236}">
                  <a16:creationId xmlns:a16="http://schemas.microsoft.com/office/drawing/2014/main" id="{B1F3E10E-36A1-1537-D526-5818DB619718}"/>
                </a:ext>
              </a:extLst>
            </p:cNvPr>
            <p:cNvSpPr/>
            <p:nvPr/>
          </p:nvSpPr>
          <p:spPr>
            <a:xfrm>
              <a:off x="16366577" y="2055163"/>
              <a:ext cx="27440" cy="192736"/>
            </a:xfrm>
            <a:custGeom>
              <a:avLst/>
              <a:gdLst/>
              <a:ahLst/>
              <a:cxnLst/>
              <a:rect l="l" t="t" r="r" b="b"/>
              <a:pathLst>
                <a:path w="27440" h="192736" extrusionOk="0">
                  <a:moveTo>
                    <a:pt x="13720" y="192736"/>
                  </a:moveTo>
                  <a:cubicBezTo>
                    <a:pt x="6143" y="192736"/>
                    <a:pt x="0" y="186599"/>
                    <a:pt x="0" y="179029"/>
                  </a:cubicBezTo>
                  <a:lnTo>
                    <a:pt x="0" y="13707"/>
                  </a:lnTo>
                  <a:cubicBezTo>
                    <a:pt x="0" y="6137"/>
                    <a:pt x="6143" y="0"/>
                    <a:pt x="13720" y="0"/>
                  </a:cubicBezTo>
                  <a:cubicBezTo>
                    <a:pt x="21297" y="0"/>
                    <a:pt x="27441" y="6137"/>
                    <a:pt x="27441" y="13707"/>
                  </a:cubicBezTo>
                  <a:lnTo>
                    <a:pt x="27441" y="179029"/>
                  </a:lnTo>
                  <a:cubicBezTo>
                    <a:pt x="27441" y="186599"/>
                    <a:pt x="21297" y="192736"/>
                    <a:pt x="13720" y="1927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68;p26">
              <a:extLst>
                <a:ext uri="{FF2B5EF4-FFF2-40B4-BE49-F238E27FC236}">
                  <a16:creationId xmlns:a16="http://schemas.microsoft.com/office/drawing/2014/main" id="{770E79D7-0C17-F63E-B49E-10900CA57DDE}"/>
                </a:ext>
              </a:extLst>
            </p:cNvPr>
            <p:cNvSpPr/>
            <p:nvPr/>
          </p:nvSpPr>
          <p:spPr>
            <a:xfrm>
              <a:off x="16926016" y="2055163"/>
              <a:ext cx="27440" cy="192736"/>
            </a:xfrm>
            <a:custGeom>
              <a:avLst/>
              <a:gdLst/>
              <a:ahLst/>
              <a:cxnLst/>
              <a:rect l="l" t="t" r="r" b="b"/>
              <a:pathLst>
                <a:path w="27440" h="192736" extrusionOk="0">
                  <a:moveTo>
                    <a:pt x="13720" y="192736"/>
                  </a:moveTo>
                  <a:cubicBezTo>
                    <a:pt x="6143" y="192736"/>
                    <a:pt x="0" y="186599"/>
                    <a:pt x="0" y="179029"/>
                  </a:cubicBezTo>
                  <a:lnTo>
                    <a:pt x="0" y="13707"/>
                  </a:lnTo>
                  <a:cubicBezTo>
                    <a:pt x="0" y="6137"/>
                    <a:pt x="6143" y="0"/>
                    <a:pt x="13720" y="0"/>
                  </a:cubicBezTo>
                  <a:cubicBezTo>
                    <a:pt x="21297" y="0"/>
                    <a:pt x="27441" y="6137"/>
                    <a:pt x="27441" y="13707"/>
                  </a:cubicBezTo>
                  <a:lnTo>
                    <a:pt x="27441" y="179029"/>
                  </a:lnTo>
                  <a:cubicBezTo>
                    <a:pt x="27441" y="186599"/>
                    <a:pt x="21297" y="192736"/>
                    <a:pt x="13720" y="1927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body" idx="1"/>
          </p:nvPr>
        </p:nvSpPr>
        <p:spPr>
          <a:xfrm>
            <a:off x="224384" y="2260775"/>
            <a:ext cx="5075541" cy="2260636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indent="0">
              <a:spcAft>
                <a:spcPts val="800"/>
              </a:spcAft>
              <a:buNone/>
            </a:pPr>
            <a:br>
              <a:rPr lang="en"/>
            </a:br>
            <a:r>
              <a:rPr lang="en"/>
              <a:t>  </a:t>
            </a:r>
            <a:endParaRPr lang="en" sz="1500" b="0">
              <a:latin typeface="Times New Roman"/>
              <a:cs typeface="Times New Roman"/>
            </a:endParaRPr>
          </a:p>
        </p:txBody>
      </p:sp>
      <p:sp>
        <p:nvSpPr>
          <p:cNvPr id="80" name="Google Shape;8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1A395C-712C-F161-A0A5-FC475344A454}"/>
              </a:ext>
            </a:extLst>
          </p:cNvPr>
          <p:cNvSpPr txBox="1"/>
          <p:nvPr/>
        </p:nvSpPr>
        <p:spPr>
          <a:xfrm>
            <a:off x="3817302" y="2630301"/>
            <a:ext cx="5282601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solidFill>
                  <a:srgbClr val="FFC000"/>
                </a:solidFill>
                <a:latin typeface="Times New Roman"/>
              </a:rPr>
              <a:t>The goal of real healthcare reform must be high-quality, universal coverage in a cost-effective way</a:t>
            </a:r>
            <a:r>
              <a:rPr lang="en-US">
                <a:solidFill>
                  <a:srgbClr val="FFC000"/>
                </a:solidFill>
                <a:latin typeface="helvetica neue"/>
              </a:rPr>
              <a:t>.</a:t>
            </a:r>
          </a:p>
          <a:p>
            <a:endParaRPr lang="en-US">
              <a:solidFill>
                <a:srgbClr val="101010"/>
              </a:solidFill>
              <a:highlight>
                <a:srgbClr val="FFFF00"/>
              </a:highlight>
              <a:latin typeface="helvetica neue"/>
            </a:endParaRP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-BERNIE SANDERS</a:t>
            </a:r>
          </a:p>
        </p:txBody>
      </p:sp>
      <p:sp>
        <p:nvSpPr>
          <p:cNvPr id="3" name="Google Shape;109;p15">
            <a:extLst>
              <a:ext uri="{FF2B5EF4-FFF2-40B4-BE49-F238E27FC236}">
                <a16:creationId xmlns:a16="http://schemas.microsoft.com/office/drawing/2014/main" id="{871880CE-ABE9-4EFE-910C-5BDF0970EC2D}"/>
              </a:ext>
            </a:extLst>
          </p:cNvPr>
          <p:cNvSpPr/>
          <p:nvPr/>
        </p:nvSpPr>
        <p:spPr>
          <a:xfrm>
            <a:off x="8026401" y="0"/>
            <a:ext cx="1980212" cy="1910080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721B9E-F7FB-801C-EC70-3088A5EFE950}"/>
              </a:ext>
            </a:extLst>
          </p:cNvPr>
          <p:cNvSpPr txBox="1"/>
          <p:nvPr/>
        </p:nvSpPr>
        <p:spPr>
          <a:xfrm>
            <a:off x="389789" y="947478"/>
            <a:ext cx="491013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Good health is not something we can buy. However, it can be an extremely valuable savings account.</a:t>
            </a:r>
            <a:r>
              <a:rPr 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ANNE WILSON SCHAEF</a:t>
            </a:r>
          </a:p>
        </p:txBody>
      </p:sp>
      <p:sp>
        <p:nvSpPr>
          <p:cNvPr id="4" name="Google Shape;109;p15">
            <a:extLst>
              <a:ext uri="{FF2B5EF4-FFF2-40B4-BE49-F238E27FC236}">
                <a16:creationId xmlns:a16="http://schemas.microsoft.com/office/drawing/2014/main" id="{3FE9BFC6-E4EF-EF5A-72FF-4A4402E3E8DC}"/>
              </a:ext>
            </a:extLst>
          </p:cNvPr>
          <p:cNvSpPr/>
          <p:nvPr/>
        </p:nvSpPr>
        <p:spPr>
          <a:xfrm>
            <a:off x="652526" y="4066164"/>
            <a:ext cx="1980212" cy="1910080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5"/>
          <p:cNvGrpSpPr/>
          <p:nvPr/>
        </p:nvGrpSpPr>
        <p:grpSpPr>
          <a:xfrm>
            <a:off x="5409039" y="212230"/>
            <a:ext cx="2942213" cy="4616648"/>
            <a:chOff x="0" y="0"/>
            <a:chExt cx="7845900" cy="12311058"/>
          </a:xfrm>
        </p:grpSpPr>
        <p:sp>
          <p:nvSpPr>
            <p:cNvPr id="111" name="Google Shape;111;p15"/>
            <p:cNvSpPr txBox="1"/>
            <p:nvPr/>
          </p:nvSpPr>
          <p:spPr>
            <a:xfrm>
              <a:off x="0" y="0"/>
              <a:ext cx="7845900" cy="123110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FFFF00"/>
                  </a:solidFill>
                  <a:latin typeface="Times New Roman" panose="02020603050405020304" pitchFamily="18" charset="0"/>
                  <a:ea typeface="Barlow"/>
                  <a:cs typeface="Times New Roman" panose="02020603050405020304" pitchFamily="18" charset="0"/>
                  <a:sym typeface="Barlow"/>
                </a:rPr>
                <a:t>An all-in-one software that helps </a:t>
              </a:r>
            </a:p>
            <a:p>
              <a:pPr marL="3429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" sz="2000" b="1">
                  <a:latin typeface="Times New Roman" panose="02020603050405020304" pitchFamily="18" charset="0"/>
                  <a:ea typeface="Barlow"/>
                  <a:cs typeface="Times New Roman" panose="02020603050405020304" pitchFamily="18" charset="0"/>
                  <a:sym typeface="Barlow"/>
                </a:rPr>
                <a:t>You find hospitals best suited for you based on availability</a:t>
              </a:r>
            </a:p>
            <a:p>
              <a:pPr marL="3429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IN" sz="2000" b="1">
                  <a:solidFill>
                    <a:srgbClr val="FFC000"/>
                  </a:solidFill>
                  <a:latin typeface="Times New Roman" panose="02020603050405020304" pitchFamily="18" charset="0"/>
                  <a:ea typeface="Barlow"/>
                  <a:cs typeface="Times New Roman" panose="02020603050405020304" pitchFamily="18" charset="0"/>
                  <a:sym typeface="Barlow"/>
                </a:rPr>
                <a:t>Live vitals-tracking</a:t>
              </a:r>
            </a:p>
            <a:p>
              <a:pPr marL="3429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IN" sz="2000" b="1">
                  <a:latin typeface="Times New Roman" panose="02020603050405020304" pitchFamily="18" charset="0"/>
                  <a:ea typeface="Barlow"/>
                  <a:cs typeface="Times New Roman" panose="02020603050405020304" pitchFamily="18" charset="0"/>
                  <a:sym typeface="Barlow"/>
                </a:rPr>
                <a:t>Storage of medical records</a:t>
              </a:r>
            </a:p>
            <a:p>
              <a:pPr marL="3429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IN" sz="2000" b="1">
                  <a:solidFill>
                    <a:srgbClr val="FFC000"/>
                  </a:solidFill>
                  <a:latin typeface="Times New Roman" panose="02020603050405020304" pitchFamily="18" charset="0"/>
                  <a:ea typeface="Barlow"/>
                  <a:cs typeface="Times New Roman" panose="02020603050405020304" pitchFamily="18" charset="0"/>
                  <a:sym typeface="Barlow"/>
                </a:rPr>
                <a:t>An in-built SOS button incase of emergencies</a:t>
              </a:r>
              <a:endParaRPr lang="en" sz="2000" b="1">
                <a:solidFill>
                  <a:srgbClr val="FFC000"/>
                </a:solidFill>
                <a:latin typeface="Times New Roman" panose="02020603050405020304" pitchFamily="18" charset="0"/>
                <a:ea typeface="Barlow"/>
                <a:cs typeface="Times New Roman" panose="02020603050405020304" pitchFamily="18" charset="0"/>
                <a:sym typeface="Barlow"/>
              </a:endParaRPr>
            </a:p>
          </p:txBody>
        </p:sp>
        <p:sp>
          <p:nvSpPr>
            <p:cNvPr id="112" name="Google Shape;112;p15"/>
            <p:cNvSpPr txBox="1"/>
            <p:nvPr/>
          </p:nvSpPr>
          <p:spPr>
            <a:xfrm>
              <a:off x="0" y="3842575"/>
              <a:ext cx="6655799" cy="4021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chemeClr val="dk1"/>
                </a:solidFill>
              </a:endParaRPr>
            </a:p>
          </p:txBody>
        </p:sp>
      </p:grpSp>
      <p:sp>
        <p:nvSpPr>
          <p:cNvPr id="113" name="Google Shape;113;p1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1026" name="Picture 2" descr="Driving healthcare forward with data insights at scale | Elastic">
            <a:extLst>
              <a:ext uri="{FF2B5EF4-FFF2-40B4-BE49-F238E27FC236}">
                <a16:creationId xmlns:a16="http://schemas.microsoft.com/office/drawing/2014/main" id="{45C87B24-B2AF-211E-8D7F-54B0688228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30" y="1412462"/>
            <a:ext cx="4488870" cy="3009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9F4DB25-121E-D0EF-1920-B6336005AC12}"/>
              </a:ext>
            </a:extLst>
          </p:cNvPr>
          <p:cNvSpPr txBox="1"/>
          <p:nvPr/>
        </p:nvSpPr>
        <p:spPr>
          <a:xfrm>
            <a:off x="904508" y="355023"/>
            <a:ext cx="338952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>
                <a:solidFill>
                  <a:srgbClr val="FF3F3F"/>
                </a:solidFill>
                <a:latin typeface="Script MT Bold" panose="03040602040607080904" pitchFamily="66" charset="0"/>
                <a:cs typeface="Times New Roman" panose="02020603050405020304" pitchFamily="18" charset="0"/>
              </a:rPr>
              <a:t>ClickCare</a:t>
            </a:r>
            <a:endParaRPr lang="en-IN" sz="6600">
              <a:solidFill>
                <a:srgbClr val="FF3F3F"/>
              </a:solidFill>
              <a:latin typeface="Script MT Bold" panose="03040602040607080904" pitchFamily="66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 txBox="1">
            <a:spLocks noGrp="1"/>
          </p:cNvSpPr>
          <p:nvPr>
            <p:ph type="title"/>
          </p:nvPr>
        </p:nvSpPr>
        <p:spPr>
          <a:xfrm>
            <a:off x="607116" y="1335559"/>
            <a:ext cx="3244459" cy="404502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sz="3200" b="0" i="0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2000" b="0" i="0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Needs</a:t>
            </a:r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br>
              <a:rPr lang="en-US" sz="32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 Impact</a:t>
            </a:r>
            <a:endParaRPr sz="320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8" name="Google Shape;138;p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E91F7E-A998-A042-EB50-626F81976D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5986" y="2691388"/>
            <a:ext cx="3214855" cy="21493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25E9F1-082D-B41C-6313-D4872A9D83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8433" y="420787"/>
            <a:ext cx="3612408" cy="20313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20E873-F48C-2C40-171D-1155461F7191}"/>
              </a:ext>
            </a:extLst>
          </p:cNvPr>
          <p:cNvSpPr txBox="1"/>
          <p:nvPr/>
        </p:nvSpPr>
        <p:spPr>
          <a:xfrm>
            <a:off x="483159" y="1953421"/>
            <a:ext cx="386532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have been many cases where a patient has not been able to adequate healthcare because they wasted time in travelling to a hospital which did not have beds available or the required doctor; thus losing significant time </a:t>
            </a:r>
          </a:p>
        </p:txBody>
      </p:sp>
      <p:sp>
        <p:nvSpPr>
          <p:cNvPr id="7" name="Google Shape;109;p15">
            <a:extLst>
              <a:ext uri="{FF2B5EF4-FFF2-40B4-BE49-F238E27FC236}">
                <a16:creationId xmlns:a16="http://schemas.microsoft.com/office/drawing/2014/main" id="{C5FDF537-CDF0-CB77-4D81-11A2EE4B3D13}"/>
              </a:ext>
            </a:extLst>
          </p:cNvPr>
          <p:cNvSpPr/>
          <p:nvPr/>
        </p:nvSpPr>
        <p:spPr>
          <a:xfrm>
            <a:off x="-990106" y="4159492"/>
            <a:ext cx="1980212" cy="1910080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"/>
          <p:cNvSpPr txBox="1">
            <a:spLocks noGrp="1"/>
          </p:cNvSpPr>
          <p:nvPr>
            <p:ph type="title"/>
          </p:nvPr>
        </p:nvSpPr>
        <p:spPr>
          <a:xfrm>
            <a:off x="1464806" y="383926"/>
            <a:ext cx="5989293" cy="8914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Development</a:t>
            </a:r>
            <a:r>
              <a:rPr lang="en-US" sz="3000" b="1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3000" b="1" i="0" u="none" strike="noStrike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Approach</a:t>
            </a:r>
            <a:endParaRPr lang="en" sz="3000" b="1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3" name="Google Shape;203;p21"/>
          <p:cNvSpPr txBox="1">
            <a:spLocks noGrp="1"/>
          </p:cNvSpPr>
          <p:nvPr>
            <p:ph type="body" idx="1"/>
          </p:nvPr>
        </p:nvSpPr>
        <p:spPr>
          <a:xfrm>
            <a:off x="352397" y="1275399"/>
            <a:ext cx="5380160" cy="60036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endParaRPr lang="en-US" sz="1100"/>
          </a:p>
          <a:p>
            <a:endParaRPr lang="en-US" sz="1100"/>
          </a:p>
          <a:p>
            <a:pPr marL="127000" indent="0">
              <a:buNone/>
            </a:pPr>
            <a:br>
              <a:rPr lang="en-US" sz="1100"/>
            </a:br>
            <a:endParaRPr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5" name="Google Shape;205;p21"/>
          <p:cNvSpPr txBox="1">
            <a:spLocks noGrp="1"/>
          </p:cNvSpPr>
          <p:nvPr>
            <p:ph type="body" idx="3"/>
          </p:nvPr>
        </p:nvSpPr>
        <p:spPr>
          <a:xfrm>
            <a:off x="5712524" y="1435740"/>
            <a:ext cx="3093686" cy="154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 defTabSz="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" sz="1600" b="1">
                <a:solidFill>
                  <a:srgbClr val="FF99FF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IN" sz="1600">
                <a:solidFill>
                  <a:srgbClr val="FF99FF"/>
                </a:solidFill>
                <a:latin typeface="Times New Roman" panose="02020603050405020304" pitchFamily="18" charset="0"/>
              </a:rPr>
              <a:t>Storing the medical data of the patient</a:t>
            </a:r>
          </a:p>
          <a:p>
            <a:pPr marL="285750" indent="-285750" defTabSz="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1600">
                <a:solidFill>
                  <a:srgbClr val="FF99FF"/>
                </a:solidFill>
                <a:latin typeface="Times New Roman" panose="02020603050405020304" pitchFamily="18" charset="0"/>
              </a:rPr>
              <a:t>Issuing notices for check-up</a:t>
            </a:r>
          </a:p>
          <a:p>
            <a:pPr marL="0" indent="0" defTabSz="457200">
              <a:lnSpc>
                <a:spcPct val="150000"/>
              </a:lnSpc>
              <a:buNone/>
            </a:pPr>
            <a:r>
              <a:rPr lang="en-IN" sz="1600">
                <a:solidFill>
                  <a:srgbClr val="FF99FF"/>
                </a:solidFill>
                <a:latin typeface="Times New Roman" panose="02020603050405020304" pitchFamily="18" charset="0"/>
              </a:rPr>
              <a:t>The software also has an in-built SOS button in case of emergencies</a:t>
            </a:r>
          </a:p>
          <a:p>
            <a:pPr marL="0" indent="0">
              <a:lnSpc>
                <a:spcPct val="140012"/>
              </a:lnSpc>
              <a:buNone/>
            </a:pPr>
            <a:r>
              <a:rPr lang="en-US" sz="1600">
                <a:solidFill>
                  <a:srgbClr val="FF99FF"/>
                </a:solidFill>
                <a:latin typeface="Times New Roman" panose="02020603050405020304" pitchFamily="18" charset="0"/>
              </a:rPr>
              <a:t> UI framework has been done, the basic framework of the software has been decided</a:t>
            </a:r>
          </a:p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01EFB0-C434-BF4C-03A1-87A703012B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23" t="998" r="10264" b="2695"/>
          <a:stretch/>
        </p:blipFill>
        <p:spPr>
          <a:xfrm>
            <a:off x="3367017" y="782933"/>
            <a:ext cx="2126043" cy="41932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78C3FB-2A90-F2F5-8715-DE66837A04D2}"/>
              </a:ext>
            </a:extLst>
          </p:cNvPr>
          <p:cNvSpPr txBox="1"/>
          <p:nvPr/>
        </p:nvSpPr>
        <p:spPr>
          <a:xfrm>
            <a:off x="54246" y="1275399"/>
            <a:ext cx="3261971" cy="37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defTabSz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</a:rPr>
              <a:t>Building an all-in-one software that helps in</a:t>
            </a:r>
          </a:p>
          <a:p>
            <a:pPr marL="285750" indent="-285750" defTabSz="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160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</a:rPr>
              <a:t>Live tracking of the vitals of the patient</a:t>
            </a:r>
          </a:p>
          <a:p>
            <a:pPr marL="285750" indent="-285750" defTabSz="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1600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</a:rPr>
              <a:t>Mapping the patient to a number of hospitals and direct them to one based on reviews and availability of bed and adequate healthcare professional</a:t>
            </a:r>
          </a:p>
          <a:p>
            <a:pPr marL="0" indent="0" defTabSz="457200">
              <a:lnSpc>
                <a:spcPct val="150000"/>
              </a:lnSpc>
              <a:buNone/>
            </a:pPr>
            <a:endParaRPr lang="en-IN" sz="1400">
              <a:solidFill>
                <a:srgbClr val="FFFF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5" name="Google Shape;252;p24">
            <a:extLst>
              <a:ext uri="{FF2B5EF4-FFF2-40B4-BE49-F238E27FC236}">
                <a16:creationId xmlns:a16="http://schemas.microsoft.com/office/drawing/2014/main" id="{8F8941AD-0867-FAA0-EBA5-F5C3F80280B5}"/>
              </a:ext>
            </a:extLst>
          </p:cNvPr>
          <p:cNvSpPr/>
          <p:nvPr/>
        </p:nvSpPr>
        <p:spPr>
          <a:xfrm>
            <a:off x="275004" y="208952"/>
            <a:ext cx="633598" cy="174974"/>
          </a:xfrm>
          <a:custGeom>
            <a:avLst/>
            <a:gdLst/>
            <a:ahLst/>
            <a:cxnLst/>
            <a:rect l="l" t="t" r="r" b="b"/>
            <a:pathLst>
              <a:path w="2212339" h="553085" extrusionOk="0">
                <a:moveTo>
                  <a:pt x="276542" y="0"/>
                </a:moveTo>
                <a:cubicBezTo>
                  <a:pt x="123753" y="0"/>
                  <a:pt x="0" y="123753"/>
                  <a:pt x="0" y="276543"/>
                </a:cubicBezTo>
                <a:cubicBezTo>
                  <a:pt x="0" y="429332"/>
                  <a:pt x="123753" y="553085"/>
                  <a:pt x="276542" y="553085"/>
                </a:cubicBezTo>
                <a:cubicBezTo>
                  <a:pt x="429332" y="553085"/>
                  <a:pt x="553085" y="429332"/>
                  <a:pt x="553085" y="276543"/>
                </a:cubicBezTo>
                <a:cubicBezTo>
                  <a:pt x="553085" y="123753"/>
                  <a:pt x="429332" y="0"/>
                  <a:pt x="276542" y="0"/>
                </a:cubicBezTo>
                <a:close/>
                <a:moveTo>
                  <a:pt x="1935797" y="0"/>
                </a:moveTo>
                <a:cubicBezTo>
                  <a:pt x="1783007" y="0"/>
                  <a:pt x="1659254" y="123753"/>
                  <a:pt x="1659254" y="276543"/>
                </a:cubicBezTo>
                <a:cubicBezTo>
                  <a:pt x="1659254" y="429332"/>
                  <a:pt x="1783007" y="553085"/>
                  <a:pt x="1935797" y="553085"/>
                </a:cubicBezTo>
                <a:cubicBezTo>
                  <a:pt x="2088586" y="553085"/>
                  <a:pt x="2212339" y="429332"/>
                  <a:pt x="2212339" y="276543"/>
                </a:cubicBezTo>
                <a:cubicBezTo>
                  <a:pt x="2212339" y="123753"/>
                  <a:pt x="2088586" y="0"/>
                  <a:pt x="1935797" y="0"/>
                </a:cubicBezTo>
                <a:close/>
                <a:moveTo>
                  <a:pt x="1106170" y="0"/>
                </a:moveTo>
                <a:cubicBezTo>
                  <a:pt x="953380" y="0"/>
                  <a:pt x="829627" y="123753"/>
                  <a:pt x="829627" y="276543"/>
                </a:cubicBezTo>
                <a:cubicBezTo>
                  <a:pt x="829627" y="429332"/>
                  <a:pt x="953380" y="553085"/>
                  <a:pt x="1106170" y="553085"/>
                </a:cubicBezTo>
                <a:cubicBezTo>
                  <a:pt x="1258959" y="553085"/>
                  <a:pt x="1382712" y="429332"/>
                  <a:pt x="1382712" y="276543"/>
                </a:cubicBezTo>
                <a:cubicBezTo>
                  <a:pt x="1382712" y="123753"/>
                  <a:pt x="1258959" y="0"/>
                  <a:pt x="110617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252;p24">
            <a:extLst>
              <a:ext uri="{FF2B5EF4-FFF2-40B4-BE49-F238E27FC236}">
                <a16:creationId xmlns:a16="http://schemas.microsoft.com/office/drawing/2014/main" id="{5EF627E5-6D54-00D0-D2BC-CA7117BC8AD3}"/>
              </a:ext>
            </a:extLst>
          </p:cNvPr>
          <p:cNvSpPr/>
          <p:nvPr/>
        </p:nvSpPr>
        <p:spPr>
          <a:xfrm>
            <a:off x="8162078" y="4737377"/>
            <a:ext cx="777092" cy="194273"/>
          </a:xfrm>
          <a:custGeom>
            <a:avLst/>
            <a:gdLst/>
            <a:ahLst/>
            <a:cxnLst/>
            <a:rect l="l" t="t" r="r" b="b"/>
            <a:pathLst>
              <a:path w="2212339" h="553085" extrusionOk="0">
                <a:moveTo>
                  <a:pt x="276542" y="0"/>
                </a:moveTo>
                <a:cubicBezTo>
                  <a:pt x="123753" y="0"/>
                  <a:pt x="0" y="123753"/>
                  <a:pt x="0" y="276543"/>
                </a:cubicBezTo>
                <a:cubicBezTo>
                  <a:pt x="0" y="429332"/>
                  <a:pt x="123753" y="553085"/>
                  <a:pt x="276542" y="553085"/>
                </a:cubicBezTo>
                <a:cubicBezTo>
                  <a:pt x="429332" y="553085"/>
                  <a:pt x="553085" y="429332"/>
                  <a:pt x="553085" y="276543"/>
                </a:cubicBezTo>
                <a:cubicBezTo>
                  <a:pt x="553085" y="123753"/>
                  <a:pt x="429332" y="0"/>
                  <a:pt x="276542" y="0"/>
                </a:cubicBezTo>
                <a:close/>
                <a:moveTo>
                  <a:pt x="1935797" y="0"/>
                </a:moveTo>
                <a:cubicBezTo>
                  <a:pt x="1783007" y="0"/>
                  <a:pt x="1659254" y="123753"/>
                  <a:pt x="1659254" y="276543"/>
                </a:cubicBezTo>
                <a:cubicBezTo>
                  <a:pt x="1659254" y="429332"/>
                  <a:pt x="1783007" y="553085"/>
                  <a:pt x="1935797" y="553085"/>
                </a:cubicBezTo>
                <a:cubicBezTo>
                  <a:pt x="2088586" y="553085"/>
                  <a:pt x="2212339" y="429332"/>
                  <a:pt x="2212339" y="276543"/>
                </a:cubicBezTo>
                <a:cubicBezTo>
                  <a:pt x="2212339" y="123753"/>
                  <a:pt x="2088586" y="0"/>
                  <a:pt x="1935797" y="0"/>
                </a:cubicBezTo>
                <a:close/>
                <a:moveTo>
                  <a:pt x="1106170" y="0"/>
                </a:moveTo>
                <a:cubicBezTo>
                  <a:pt x="953380" y="0"/>
                  <a:pt x="829627" y="123753"/>
                  <a:pt x="829627" y="276543"/>
                </a:cubicBezTo>
                <a:cubicBezTo>
                  <a:pt x="829627" y="429332"/>
                  <a:pt x="953380" y="553085"/>
                  <a:pt x="1106170" y="553085"/>
                </a:cubicBezTo>
                <a:cubicBezTo>
                  <a:pt x="1258959" y="553085"/>
                  <a:pt x="1382712" y="429332"/>
                  <a:pt x="1382712" y="276543"/>
                </a:cubicBezTo>
                <a:cubicBezTo>
                  <a:pt x="1382712" y="123753"/>
                  <a:pt x="1258959" y="0"/>
                  <a:pt x="110617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29DFC7-A86C-5755-90C4-27272100F8AF}"/>
              </a:ext>
            </a:extLst>
          </p:cNvPr>
          <p:cNvSpPr txBox="1"/>
          <p:nvPr/>
        </p:nvSpPr>
        <p:spPr>
          <a:xfrm>
            <a:off x="545095" y="1747642"/>
            <a:ext cx="4576762" cy="2674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>
              <a:solidFill>
                <a:schemeClr val="tx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</a:rPr>
              <a:t>While live tracking of vitals is not unique, inferring a conclusion and thus alerting the patient and the hospital, by mapping the two, we plan on issuing an SOS button that alerts the patient if they need a consultation, based on the availability of the hospital (the software connects to the next mapped hospital in the database)</a:t>
            </a:r>
            <a:br>
              <a:rPr lang="en-US">
                <a:solidFill>
                  <a:schemeClr val="tx1">
                    <a:lumMod val="95000"/>
                  </a:schemeClr>
                </a:solidFill>
              </a:rPr>
            </a:br>
            <a:endParaRPr lang="en-IN">
              <a:solidFill>
                <a:schemeClr val="tx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clip 1">
            <a:hlinkClick r:id="" action="ppaction://media"/>
            <a:extLst>
              <a:ext uri="{FF2B5EF4-FFF2-40B4-BE49-F238E27FC236}">
                <a16:creationId xmlns:a16="http://schemas.microsoft.com/office/drawing/2014/main" id="{4605EB29-E651-1CD4-A533-862F5EF43B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84941" y="273818"/>
            <a:ext cx="2228426" cy="45958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C4C2030-D1CC-8410-A106-960A44DF2C6C}"/>
              </a:ext>
            </a:extLst>
          </p:cNvPr>
          <p:cNvSpPr txBox="1"/>
          <p:nvPr/>
        </p:nvSpPr>
        <p:spPr>
          <a:xfrm>
            <a:off x="704445" y="1162867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i="0" u="none" strike="noStrike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Uniqueness</a:t>
            </a:r>
            <a:r>
              <a:rPr lang="en-US" sz="3200" b="1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of the </a:t>
            </a:r>
            <a:r>
              <a:rPr lang="en-US" sz="3200" b="1" i="0" u="none" strike="noStrike"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idea</a:t>
            </a:r>
            <a:endParaRPr lang="en-US" sz="3200" b="0" i="0" u="none" strike="noStrike">
              <a:solidFill>
                <a:srgbClr val="FFFF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Google Shape;109;p15">
            <a:extLst>
              <a:ext uri="{FF2B5EF4-FFF2-40B4-BE49-F238E27FC236}">
                <a16:creationId xmlns:a16="http://schemas.microsoft.com/office/drawing/2014/main" id="{951E7CE8-1248-FED2-DFB3-9FD03AC80B47}"/>
              </a:ext>
            </a:extLst>
          </p:cNvPr>
          <p:cNvSpPr/>
          <p:nvPr/>
        </p:nvSpPr>
        <p:spPr>
          <a:xfrm>
            <a:off x="-915149" y="4188460"/>
            <a:ext cx="1980212" cy="1910080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09;p15">
            <a:extLst>
              <a:ext uri="{FF2B5EF4-FFF2-40B4-BE49-F238E27FC236}">
                <a16:creationId xmlns:a16="http://schemas.microsoft.com/office/drawing/2014/main" id="{23095FF6-C78E-5DA5-B5C7-D301753AB05E}"/>
              </a:ext>
            </a:extLst>
          </p:cNvPr>
          <p:cNvSpPr/>
          <p:nvPr/>
        </p:nvSpPr>
        <p:spPr>
          <a:xfrm>
            <a:off x="-915149" y="-884231"/>
            <a:ext cx="1980212" cy="1910080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9;p15">
            <a:extLst>
              <a:ext uri="{FF2B5EF4-FFF2-40B4-BE49-F238E27FC236}">
                <a16:creationId xmlns:a16="http://schemas.microsoft.com/office/drawing/2014/main" id="{FD5814D8-FE6C-B2A5-2171-36933D360231}"/>
              </a:ext>
            </a:extLst>
          </p:cNvPr>
          <p:cNvSpPr/>
          <p:nvPr/>
        </p:nvSpPr>
        <p:spPr>
          <a:xfrm>
            <a:off x="8076451" y="-884231"/>
            <a:ext cx="1980212" cy="1910080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09;p15">
            <a:extLst>
              <a:ext uri="{FF2B5EF4-FFF2-40B4-BE49-F238E27FC236}">
                <a16:creationId xmlns:a16="http://schemas.microsoft.com/office/drawing/2014/main" id="{D9559ACA-EA31-E2E6-54CD-A720C818F163}"/>
              </a:ext>
            </a:extLst>
          </p:cNvPr>
          <p:cNvSpPr/>
          <p:nvPr/>
        </p:nvSpPr>
        <p:spPr>
          <a:xfrm>
            <a:off x="8076451" y="4114489"/>
            <a:ext cx="1980212" cy="1910080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4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86E11A-8ECA-8DB1-AB88-D816538EB8B8}"/>
              </a:ext>
            </a:extLst>
          </p:cNvPr>
          <p:cNvSpPr txBox="1"/>
          <p:nvPr/>
        </p:nvSpPr>
        <p:spPr>
          <a:xfrm>
            <a:off x="6226544" y="102393"/>
            <a:ext cx="2568576" cy="53707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i="0" u="none" strike="noStrike">
                <a:solidFill>
                  <a:srgbClr val="FFFF00"/>
                </a:solidFill>
                <a:effectLst/>
                <a:latin typeface="Times New Roman" panose="02020603050405020304" pitchFamily="18" charset="0"/>
              </a:rPr>
              <a:t>Users from all age groups, with specialized services for the elderly, pregnant women, etc.</a:t>
            </a:r>
          </a:p>
          <a:p>
            <a:pPr>
              <a:lnSpc>
                <a:spcPct val="150000"/>
              </a:lnSpc>
            </a:pPr>
            <a:r>
              <a:rPr lang="en-US" sz="1400" i="0" u="none" strike="noStrike">
                <a:solidFill>
                  <a:srgbClr val="FFFF00"/>
                </a:solidFill>
                <a:effectLst/>
                <a:latin typeface="Times New Roman" panose="02020603050405020304" pitchFamily="18" charset="0"/>
              </a:rPr>
              <a:t>      Proposed price point: 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200" b="1">
                <a:solidFill>
                  <a:srgbClr val="FFFF00"/>
                </a:solidFill>
                <a:latin typeface="Times New Roman" panose="02020603050405020304" pitchFamily="18" charset="0"/>
              </a:rPr>
              <a:t>	Rs. 350 (monthly)</a:t>
            </a:r>
            <a:endParaRPr lang="en-US" sz="1200">
              <a:solidFill>
                <a:srgbClr val="FFFF00"/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200" b="1">
                <a:solidFill>
                  <a:srgbClr val="FFFF00"/>
                </a:solidFill>
                <a:latin typeface="Times New Roman" panose="02020603050405020304" pitchFamily="18" charset="0"/>
              </a:rPr>
              <a:t>	Rs. 1000(quarterly)</a:t>
            </a:r>
            <a:endParaRPr lang="en-US" sz="1200">
              <a:solidFill>
                <a:srgbClr val="FFFF00"/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200" b="1">
                <a:solidFill>
                  <a:srgbClr val="FFFF00"/>
                </a:solidFill>
                <a:latin typeface="Times New Roman" panose="02020603050405020304" pitchFamily="18" charset="0"/>
              </a:rPr>
              <a:t>	Rs. 1900(half-yearly)</a:t>
            </a:r>
            <a:endParaRPr lang="en-US" sz="1200">
              <a:solidFill>
                <a:srgbClr val="FFFF00"/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200" b="1">
                <a:solidFill>
                  <a:srgbClr val="FFFF00"/>
                </a:solidFill>
                <a:latin typeface="Times New Roman" panose="02020603050405020304" pitchFamily="18" charset="0"/>
              </a:rPr>
              <a:t>	Rs. 3500(yearly)</a:t>
            </a:r>
            <a:endParaRPr lang="en-US" sz="1200">
              <a:solidFill>
                <a:srgbClr val="FFFF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400" i="0" u="none" strike="noStrike">
                <a:solidFill>
                  <a:srgbClr val="FFFF00"/>
                </a:solidFill>
                <a:effectLst/>
                <a:latin typeface="Times New Roman" panose="02020603050405020304" pitchFamily="18" charset="0"/>
              </a:rPr>
              <a:t>All the available solutions provide a maximum of 1-2 of the features we offer, we also map all the available govt-led and private hospitals, providing the user with all available cost options.</a:t>
            </a:r>
            <a:endParaRPr lang="en-US" sz="1400">
              <a:solidFill>
                <a:srgbClr val="FFFF00"/>
              </a:solidFill>
              <a:effectLst/>
            </a:endParaRPr>
          </a:p>
          <a:p>
            <a:br>
              <a:rPr lang="en-US" sz="2000"/>
            </a:br>
            <a:endParaRPr lang="en-IN" sz="200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AC8DC1-6B26-6183-31BE-489504070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6710" y="180641"/>
            <a:ext cx="2648320" cy="47822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A235662-9743-F4F9-3F54-991174BC3752}"/>
              </a:ext>
            </a:extLst>
          </p:cNvPr>
          <p:cNvSpPr txBox="1"/>
          <p:nvPr/>
        </p:nvSpPr>
        <p:spPr>
          <a:xfrm>
            <a:off x="2050057" y="1773109"/>
            <a:ext cx="463804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i="0" u="none" strike="noStrike">
                <a:solidFill>
                  <a:schemeClr val="tx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Business </a:t>
            </a:r>
          </a:p>
          <a:p>
            <a:pPr algn="ctr"/>
            <a:r>
              <a:rPr lang="en-US" sz="4000" i="0" u="none" strike="noStrike">
                <a:solidFill>
                  <a:schemeClr val="tx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</a:t>
            </a:r>
            <a:endParaRPr lang="en-IN" sz="4000">
              <a:solidFill>
                <a:schemeClr val="tx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AB34ED34-0F66-03C1-1E32-5A1E2DC79CB1}"/>
              </a:ext>
            </a:extLst>
          </p:cNvPr>
          <p:cNvSpPr/>
          <p:nvPr/>
        </p:nvSpPr>
        <p:spPr>
          <a:xfrm>
            <a:off x="5354320" y="1051749"/>
            <a:ext cx="729984" cy="721360"/>
          </a:xfrm>
          <a:prstGeom prst="chevron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4A0D3449-AF1F-25C5-1C10-F293B20BDB85}"/>
              </a:ext>
            </a:extLst>
          </p:cNvPr>
          <p:cNvSpPr/>
          <p:nvPr/>
        </p:nvSpPr>
        <p:spPr>
          <a:xfrm rot="10800000">
            <a:off x="2716622" y="3202781"/>
            <a:ext cx="729984" cy="721360"/>
          </a:xfrm>
          <a:prstGeom prst="chevron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25C429-915B-B983-4427-EC3336F711DF}"/>
              </a:ext>
            </a:extLst>
          </p:cNvPr>
          <p:cNvSpPr txBox="1"/>
          <p:nvPr/>
        </p:nvSpPr>
        <p:spPr>
          <a:xfrm>
            <a:off x="782320" y="693480"/>
            <a:ext cx="4348480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400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Impact</a:t>
            </a:r>
            <a:r>
              <a:rPr lang="en-US" sz="400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600" i="0" u="none" strike="noStrike">
              <a:effectLst/>
              <a:latin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</a:rPr>
              <a:t>Thousands of people losing precious time getting to different hospitals without knowing the availability there, many stories to get evidence from -&gt; the solution we propose eliminates that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1400" b="1">
              <a:solidFill>
                <a:schemeClr val="tx1">
                  <a:lumMod val="85000"/>
                </a:schemeClr>
              </a:solidFill>
              <a:latin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>
                <a:solidFill>
                  <a:schemeClr val="tx1">
                    <a:lumMod val="85000"/>
                  </a:schemeClr>
                </a:solidFill>
                <a:latin typeface="Times New Roman" panose="02020603050405020304" pitchFamily="18" charset="0"/>
              </a:rPr>
              <a:t>It helps bridge the gap between concluding results from the live tracking from wearable devices nowadays and hospitals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400" b="1">
              <a:solidFill>
                <a:srgbClr val="FFFF00"/>
              </a:solidFill>
              <a:latin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B980DB-1FDB-6BFC-196F-6111DF6DE5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2899" y="302980"/>
            <a:ext cx="2847975" cy="4191000"/>
          </a:xfrm>
          <a:prstGeom prst="rect">
            <a:avLst/>
          </a:prstGeom>
        </p:spPr>
      </p:pic>
      <p:grpSp>
        <p:nvGrpSpPr>
          <p:cNvPr id="2" name="Google Shape;423;p26">
            <a:extLst>
              <a:ext uri="{FF2B5EF4-FFF2-40B4-BE49-F238E27FC236}">
                <a16:creationId xmlns:a16="http://schemas.microsoft.com/office/drawing/2014/main" id="{29623EC2-EDA1-13EC-0F1B-557DE9AD9968}"/>
              </a:ext>
            </a:extLst>
          </p:cNvPr>
          <p:cNvGrpSpPr/>
          <p:nvPr/>
        </p:nvGrpSpPr>
        <p:grpSpPr>
          <a:xfrm>
            <a:off x="330720" y="4390236"/>
            <a:ext cx="595860" cy="598485"/>
            <a:chOff x="14329211" y="8061331"/>
            <a:chExt cx="1191720" cy="1196969"/>
          </a:xfrm>
          <a:solidFill>
            <a:srgbClr val="FFCC66"/>
          </a:solidFill>
        </p:grpSpPr>
        <p:sp>
          <p:nvSpPr>
            <p:cNvPr id="5" name="Google Shape;424;p26">
              <a:extLst>
                <a:ext uri="{FF2B5EF4-FFF2-40B4-BE49-F238E27FC236}">
                  <a16:creationId xmlns:a16="http://schemas.microsoft.com/office/drawing/2014/main" id="{5DF277D8-A9A4-F506-6996-64990A010C70}"/>
                </a:ext>
              </a:extLst>
            </p:cNvPr>
            <p:cNvSpPr/>
            <p:nvPr/>
          </p:nvSpPr>
          <p:spPr>
            <a:xfrm>
              <a:off x="14329211" y="8061331"/>
              <a:ext cx="1191720" cy="1196969"/>
            </a:xfrm>
            <a:custGeom>
              <a:avLst/>
              <a:gdLst/>
              <a:ahLst/>
              <a:cxnLst/>
              <a:rect l="l" t="t" r="r" b="b"/>
              <a:pathLst>
                <a:path w="1191720" h="1196969" extrusionOk="0">
                  <a:moveTo>
                    <a:pt x="1098645" y="1196969"/>
                  </a:moveTo>
                  <a:lnTo>
                    <a:pt x="93083" y="1196969"/>
                  </a:lnTo>
                  <a:cubicBezTo>
                    <a:pt x="41753" y="1196969"/>
                    <a:pt x="0" y="1155231"/>
                    <a:pt x="0" y="1103920"/>
                  </a:cubicBezTo>
                  <a:lnTo>
                    <a:pt x="0" y="93042"/>
                  </a:lnTo>
                  <a:cubicBezTo>
                    <a:pt x="0" y="41738"/>
                    <a:pt x="41753" y="0"/>
                    <a:pt x="93083" y="0"/>
                  </a:cubicBezTo>
                  <a:lnTo>
                    <a:pt x="1098645" y="0"/>
                  </a:lnTo>
                  <a:cubicBezTo>
                    <a:pt x="1149967" y="0"/>
                    <a:pt x="1191721" y="41738"/>
                    <a:pt x="1191721" y="93042"/>
                  </a:cubicBezTo>
                  <a:lnTo>
                    <a:pt x="1191721" y="1103920"/>
                  </a:lnTo>
                  <a:cubicBezTo>
                    <a:pt x="1191721" y="1155231"/>
                    <a:pt x="1149967" y="1196969"/>
                    <a:pt x="1098645" y="1196969"/>
                  </a:cubicBezTo>
                  <a:close/>
                  <a:moveTo>
                    <a:pt x="93083" y="29614"/>
                  </a:moveTo>
                  <a:cubicBezTo>
                    <a:pt x="58092" y="29614"/>
                    <a:pt x="29625" y="58071"/>
                    <a:pt x="29625" y="93042"/>
                  </a:cubicBezTo>
                  <a:lnTo>
                    <a:pt x="29625" y="1103920"/>
                  </a:lnTo>
                  <a:cubicBezTo>
                    <a:pt x="29625" y="1138898"/>
                    <a:pt x="58092" y="1167355"/>
                    <a:pt x="93083" y="1167355"/>
                  </a:cubicBezTo>
                  <a:lnTo>
                    <a:pt x="1098645" y="1167355"/>
                  </a:lnTo>
                  <a:cubicBezTo>
                    <a:pt x="1133629" y="1167355"/>
                    <a:pt x="1162096" y="1138898"/>
                    <a:pt x="1162096" y="1103920"/>
                  </a:cubicBezTo>
                  <a:lnTo>
                    <a:pt x="1162096" y="93042"/>
                  </a:lnTo>
                  <a:cubicBezTo>
                    <a:pt x="1162096" y="58071"/>
                    <a:pt x="1133629" y="29614"/>
                    <a:pt x="1098645" y="29614"/>
                  </a:cubicBezTo>
                  <a:lnTo>
                    <a:pt x="93083" y="296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25;p26">
              <a:extLst>
                <a:ext uri="{FF2B5EF4-FFF2-40B4-BE49-F238E27FC236}">
                  <a16:creationId xmlns:a16="http://schemas.microsoft.com/office/drawing/2014/main" id="{F681DA53-5A6C-FC8A-E408-540C76835685}"/>
                </a:ext>
              </a:extLst>
            </p:cNvPr>
            <p:cNvSpPr/>
            <p:nvPr/>
          </p:nvSpPr>
          <p:spPr>
            <a:xfrm>
              <a:off x="14561713" y="8767181"/>
              <a:ext cx="173463" cy="233061"/>
            </a:xfrm>
            <a:custGeom>
              <a:avLst/>
              <a:gdLst/>
              <a:ahLst/>
              <a:cxnLst/>
              <a:rect l="l" t="t" r="r" b="b"/>
              <a:pathLst>
                <a:path w="173463" h="233061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233062"/>
                  </a:lnTo>
                  <a:lnTo>
                    <a:pt x="0" y="23306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26;p26">
              <a:extLst>
                <a:ext uri="{FF2B5EF4-FFF2-40B4-BE49-F238E27FC236}">
                  <a16:creationId xmlns:a16="http://schemas.microsoft.com/office/drawing/2014/main" id="{A90A5143-4EA4-3E86-CAA3-32ACFEBD7C6C}"/>
                </a:ext>
              </a:extLst>
            </p:cNvPr>
            <p:cNvSpPr/>
            <p:nvPr/>
          </p:nvSpPr>
          <p:spPr>
            <a:xfrm rot="10800000">
              <a:off x="15122178" y="8268818"/>
              <a:ext cx="173463" cy="731424"/>
            </a:xfrm>
            <a:custGeom>
              <a:avLst/>
              <a:gdLst/>
              <a:ahLst/>
              <a:cxnLst/>
              <a:rect l="l" t="t" r="r" b="b"/>
              <a:pathLst>
                <a:path w="173463" h="731424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731425"/>
                  </a:lnTo>
                  <a:lnTo>
                    <a:pt x="0" y="7314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427;p26">
              <a:extLst>
                <a:ext uri="{FF2B5EF4-FFF2-40B4-BE49-F238E27FC236}">
                  <a16:creationId xmlns:a16="http://schemas.microsoft.com/office/drawing/2014/main" id="{1E399700-1E36-91DF-6313-2CDB89B70A87}"/>
                </a:ext>
              </a:extLst>
            </p:cNvPr>
            <p:cNvSpPr/>
            <p:nvPr/>
          </p:nvSpPr>
          <p:spPr>
            <a:xfrm>
              <a:off x="14841947" y="8525608"/>
              <a:ext cx="173463" cy="474634"/>
            </a:xfrm>
            <a:custGeom>
              <a:avLst/>
              <a:gdLst/>
              <a:ahLst/>
              <a:cxnLst/>
              <a:rect l="l" t="t" r="r" b="b"/>
              <a:pathLst>
                <a:path w="173463" h="474634" extrusionOk="0">
                  <a:moveTo>
                    <a:pt x="0" y="0"/>
                  </a:moveTo>
                  <a:lnTo>
                    <a:pt x="173463" y="0"/>
                  </a:lnTo>
                  <a:lnTo>
                    <a:pt x="173463" y="474634"/>
                  </a:lnTo>
                  <a:lnTo>
                    <a:pt x="0" y="47463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428;p26">
              <a:extLst>
                <a:ext uri="{FF2B5EF4-FFF2-40B4-BE49-F238E27FC236}">
                  <a16:creationId xmlns:a16="http://schemas.microsoft.com/office/drawing/2014/main" id="{475EA6FD-4385-3626-B225-AFD9C2B5629E}"/>
                </a:ext>
              </a:extLst>
            </p:cNvPr>
            <p:cNvSpPr/>
            <p:nvPr/>
          </p:nvSpPr>
          <p:spPr>
            <a:xfrm>
              <a:off x="14470889" y="8985436"/>
              <a:ext cx="908371" cy="29613"/>
            </a:xfrm>
            <a:custGeom>
              <a:avLst/>
              <a:gdLst/>
              <a:ahLst/>
              <a:cxnLst/>
              <a:rect l="l" t="t" r="r" b="b"/>
              <a:pathLst>
                <a:path w="908371" h="29613" extrusionOk="0">
                  <a:moveTo>
                    <a:pt x="893559" y="29614"/>
                  </a:moveTo>
                  <a:lnTo>
                    <a:pt x="14812" y="29614"/>
                  </a:lnTo>
                  <a:cubicBezTo>
                    <a:pt x="6632" y="29614"/>
                    <a:pt x="0" y="22984"/>
                    <a:pt x="0" y="14807"/>
                  </a:cubicBezTo>
                  <a:cubicBezTo>
                    <a:pt x="0" y="6630"/>
                    <a:pt x="6632" y="0"/>
                    <a:pt x="14812" y="0"/>
                  </a:cubicBezTo>
                  <a:lnTo>
                    <a:pt x="893559" y="0"/>
                  </a:lnTo>
                  <a:cubicBezTo>
                    <a:pt x="901739" y="0"/>
                    <a:pt x="908371" y="6630"/>
                    <a:pt x="908371" y="14807"/>
                  </a:cubicBezTo>
                  <a:cubicBezTo>
                    <a:pt x="908371" y="22984"/>
                    <a:pt x="901739" y="29614"/>
                    <a:pt x="893559" y="2961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" name="Google Shape;283;p26">
            <a:extLst>
              <a:ext uri="{FF2B5EF4-FFF2-40B4-BE49-F238E27FC236}">
                <a16:creationId xmlns:a16="http://schemas.microsoft.com/office/drawing/2014/main" id="{16907FE2-16BF-07A9-CFE3-B7337E190F73}"/>
              </a:ext>
            </a:extLst>
          </p:cNvPr>
          <p:cNvGrpSpPr/>
          <p:nvPr/>
        </p:nvGrpSpPr>
        <p:grpSpPr>
          <a:xfrm>
            <a:off x="353037" y="339674"/>
            <a:ext cx="551225" cy="598485"/>
            <a:chOff x="14502770" y="2866629"/>
            <a:chExt cx="1102450" cy="1196969"/>
          </a:xfrm>
          <a:solidFill>
            <a:srgbClr val="FFCC66"/>
          </a:solidFill>
        </p:grpSpPr>
        <p:sp>
          <p:nvSpPr>
            <p:cNvPr id="11" name="Google Shape;284;p26">
              <a:extLst>
                <a:ext uri="{FF2B5EF4-FFF2-40B4-BE49-F238E27FC236}">
                  <a16:creationId xmlns:a16="http://schemas.microsoft.com/office/drawing/2014/main" id="{285BD7E3-F55D-786A-22FB-1657F255844C}"/>
                </a:ext>
              </a:extLst>
            </p:cNvPr>
            <p:cNvSpPr/>
            <p:nvPr/>
          </p:nvSpPr>
          <p:spPr>
            <a:xfrm>
              <a:off x="14642948" y="3880516"/>
              <a:ext cx="301519" cy="171343"/>
            </a:xfrm>
            <a:custGeom>
              <a:avLst/>
              <a:gdLst/>
              <a:ahLst/>
              <a:cxnLst/>
              <a:rect l="l" t="t" r="r" b="b"/>
              <a:pathLst>
                <a:path w="301519" h="171343" extrusionOk="0">
                  <a:moveTo>
                    <a:pt x="0" y="0"/>
                  </a:moveTo>
                  <a:lnTo>
                    <a:pt x="301520" y="0"/>
                  </a:lnTo>
                  <a:lnTo>
                    <a:pt x="301520" y="171344"/>
                  </a:lnTo>
                  <a:lnTo>
                    <a:pt x="0" y="1713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285;p26">
              <a:extLst>
                <a:ext uri="{FF2B5EF4-FFF2-40B4-BE49-F238E27FC236}">
                  <a16:creationId xmlns:a16="http://schemas.microsoft.com/office/drawing/2014/main" id="{AB1D6AB9-1D8F-6702-1D3C-D7F9B84F38E4}"/>
                </a:ext>
              </a:extLst>
            </p:cNvPr>
            <p:cNvSpPr/>
            <p:nvPr/>
          </p:nvSpPr>
          <p:spPr>
            <a:xfrm>
              <a:off x="15230128" y="3880516"/>
              <a:ext cx="206093" cy="171343"/>
            </a:xfrm>
            <a:custGeom>
              <a:avLst/>
              <a:gdLst/>
              <a:ahLst/>
              <a:cxnLst/>
              <a:rect l="l" t="t" r="r" b="b"/>
              <a:pathLst>
                <a:path w="206093" h="171343" extrusionOk="0">
                  <a:moveTo>
                    <a:pt x="0" y="0"/>
                  </a:moveTo>
                  <a:lnTo>
                    <a:pt x="206093" y="0"/>
                  </a:lnTo>
                  <a:lnTo>
                    <a:pt x="206093" y="171344"/>
                  </a:lnTo>
                  <a:lnTo>
                    <a:pt x="0" y="1713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286;p26">
              <a:extLst>
                <a:ext uri="{FF2B5EF4-FFF2-40B4-BE49-F238E27FC236}">
                  <a16:creationId xmlns:a16="http://schemas.microsoft.com/office/drawing/2014/main" id="{B48426D5-DE9B-18B6-291F-02C69392FB2D}"/>
                </a:ext>
              </a:extLst>
            </p:cNvPr>
            <p:cNvSpPr/>
            <p:nvPr/>
          </p:nvSpPr>
          <p:spPr>
            <a:xfrm>
              <a:off x="14502770" y="2866629"/>
              <a:ext cx="581874" cy="1196969"/>
            </a:xfrm>
            <a:custGeom>
              <a:avLst/>
              <a:gdLst/>
              <a:ahLst/>
              <a:cxnLst/>
              <a:rect l="l" t="t" r="r" b="b"/>
              <a:pathLst>
                <a:path w="581874" h="1196969" extrusionOk="0">
                  <a:moveTo>
                    <a:pt x="570116" y="1196969"/>
                  </a:moveTo>
                  <a:lnTo>
                    <a:pt x="11758" y="1196969"/>
                  </a:lnTo>
                  <a:cubicBezTo>
                    <a:pt x="5265" y="1196969"/>
                    <a:pt x="0" y="1191715"/>
                    <a:pt x="0" y="1185234"/>
                  </a:cubicBezTo>
                  <a:lnTo>
                    <a:pt x="0" y="11735"/>
                  </a:lnTo>
                  <a:cubicBezTo>
                    <a:pt x="0" y="5254"/>
                    <a:pt x="5265" y="0"/>
                    <a:pt x="11758" y="0"/>
                  </a:cubicBezTo>
                  <a:lnTo>
                    <a:pt x="570116" y="0"/>
                  </a:lnTo>
                  <a:cubicBezTo>
                    <a:pt x="576610" y="0"/>
                    <a:pt x="581875" y="5254"/>
                    <a:pt x="581875" y="11735"/>
                  </a:cubicBezTo>
                  <a:lnTo>
                    <a:pt x="581875" y="1185234"/>
                  </a:lnTo>
                  <a:cubicBezTo>
                    <a:pt x="581875" y="1191715"/>
                    <a:pt x="576610" y="1196969"/>
                    <a:pt x="570116" y="1196969"/>
                  </a:cubicBezTo>
                  <a:close/>
                  <a:moveTo>
                    <a:pt x="23516" y="1173499"/>
                  </a:moveTo>
                  <a:lnTo>
                    <a:pt x="558358" y="1173499"/>
                  </a:lnTo>
                  <a:lnTo>
                    <a:pt x="558358" y="23470"/>
                  </a:lnTo>
                  <a:lnTo>
                    <a:pt x="23516" y="23470"/>
                  </a:lnTo>
                  <a:lnTo>
                    <a:pt x="23516" y="117349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287;p26">
              <a:extLst>
                <a:ext uri="{FF2B5EF4-FFF2-40B4-BE49-F238E27FC236}">
                  <a16:creationId xmlns:a16="http://schemas.microsoft.com/office/drawing/2014/main" id="{2202B0B0-11D7-0517-0B9E-E89770C0AAAB}"/>
                </a:ext>
              </a:extLst>
            </p:cNvPr>
            <p:cNvSpPr/>
            <p:nvPr/>
          </p:nvSpPr>
          <p:spPr>
            <a:xfrm>
              <a:off x="15061130" y="3057901"/>
              <a:ext cx="544091" cy="1005696"/>
            </a:xfrm>
            <a:custGeom>
              <a:avLst/>
              <a:gdLst/>
              <a:ahLst/>
              <a:cxnLst/>
              <a:rect l="l" t="t" r="r" b="b"/>
              <a:pathLst>
                <a:path w="544091" h="1005696" extrusionOk="0">
                  <a:moveTo>
                    <a:pt x="532333" y="1005697"/>
                  </a:moveTo>
                  <a:lnTo>
                    <a:pt x="11758" y="1005697"/>
                  </a:lnTo>
                  <a:cubicBezTo>
                    <a:pt x="5265" y="1005697"/>
                    <a:pt x="0" y="1000442"/>
                    <a:pt x="0" y="993962"/>
                  </a:cubicBezTo>
                  <a:lnTo>
                    <a:pt x="0" y="11735"/>
                  </a:lnTo>
                  <a:cubicBezTo>
                    <a:pt x="0" y="5254"/>
                    <a:pt x="5265" y="0"/>
                    <a:pt x="11758" y="0"/>
                  </a:cubicBezTo>
                  <a:lnTo>
                    <a:pt x="532333" y="0"/>
                  </a:lnTo>
                  <a:cubicBezTo>
                    <a:pt x="538826" y="0"/>
                    <a:pt x="544091" y="5254"/>
                    <a:pt x="544091" y="11735"/>
                  </a:cubicBezTo>
                  <a:lnTo>
                    <a:pt x="544091" y="993962"/>
                  </a:lnTo>
                  <a:cubicBezTo>
                    <a:pt x="544091" y="1000442"/>
                    <a:pt x="538826" y="1005697"/>
                    <a:pt x="532333" y="1005697"/>
                  </a:cubicBezTo>
                  <a:close/>
                  <a:moveTo>
                    <a:pt x="23516" y="982227"/>
                  </a:moveTo>
                  <a:lnTo>
                    <a:pt x="520575" y="982227"/>
                  </a:lnTo>
                  <a:lnTo>
                    <a:pt x="520575" y="23470"/>
                  </a:lnTo>
                  <a:lnTo>
                    <a:pt x="23516" y="23470"/>
                  </a:lnTo>
                  <a:lnTo>
                    <a:pt x="23516" y="98222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288;p26">
              <a:extLst>
                <a:ext uri="{FF2B5EF4-FFF2-40B4-BE49-F238E27FC236}">
                  <a16:creationId xmlns:a16="http://schemas.microsoft.com/office/drawing/2014/main" id="{29982771-62C2-1577-7E47-1B9619A3F97E}"/>
                </a:ext>
              </a:extLst>
            </p:cNvPr>
            <p:cNvSpPr/>
            <p:nvPr/>
          </p:nvSpPr>
          <p:spPr>
            <a:xfrm>
              <a:off x="14841520" y="299393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289;p26">
              <a:extLst>
                <a:ext uri="{FF2B5EF4-FFF2-40B4-BE49-F238E27FC236}">
                  <a16:creationId xmlns:a16="http://schemas.microsoft.com/office/drawing/2014/main" id="{5C41CF30-E09C-6F16-C0D8-ECDF90A88713}"/>
                </a:ext>
              </a:extLst>
            </p:cNvPr>
            <p:cNvSpPr/>
            <p:nvPr/>
          </p:nvSpPr>
          <p:spPr>
            <a:xfrm>
              <a:off x="14635620" y="299393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290;p26">
              <a:extLst>
                <a:ext uri="{FF2B5EF4-FFF2-40B4-BE49-F238E27FC236}">
                  <a16:creationId xmlns:a16="http://schemas.microsoft.com/office/drawing/2014/main" id="{DD7111BE-59A7-4E7F-DA03-69ED8CCE59A4}"/>
                </a:ext>
              </a:extLst>
            </p:cNvPr>
            <p:cNvSpPr/>
            <p:nvPr/>
          </p:nvSpPr>
          <p:spPr>
            <a:xfrm>
              <a:off x="14635620" y="316452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291;p26">
              <a:extLst>
                <a:ext uri="{FF2B5EF4-FFF2-40B4-BE49-F238E27FC236}">
                  <a16:creationId xmlns:a16="http://schemas.microsoft.com/office/drawing/2014/main" id="{643970D8-A48D-40FE-C377-ED5A2D51558A}"/>
                </a:ext>
              </a:extLst>
            </p:cNvPr>
            <p:cNvSpPr/>
            <p:nvPr/>
          </p:nvSpPr>
          <p:spPr>
            <a:xfrm>
              <a:off x="14635620" y="3335125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292;p26">
              <a:extLst>
                <a:ext uri="{FF2B5EF4-FFF2-40B4-BE49-F238E27FC236}">
                  <a16:creationId xmlns:a16="http://schemas.microsoft.com/office/drawing/2014/main" id="{484FA8C1-3C13-1126-0923-C82F8207EA72}"/>
                </a:ext>
              </a:extLst>
            </p:cNvPr>
            <p:cNvSpPr/>
            <p:nvPr/>
          </p:nvSpPr>
          <p:spPr>
            <a:xfrm>
              <a:off x="14635620" y="350572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93;p26">
              <a:extLst>
                <a:ext uri="{FF2B5EF4-FFF2-40B4-BE49-F238E27FC236}">
                  <a16:creationId xmlns:a16="http://schemas.microsoft.com/office/drawing/2014/main" id="{586783D7-F122-5FC3-AFE0-AB89E000601B}"/>
                </a:ext>
              </a:extLst>
            </p:cNvPr>
            <p:cNvSpPr/>
            <p:nvPr/>
          </p:nvSpPr>
          <p:spPr>
            <a:xfrm>
              <a:off x="14635620" y="367631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94;p26">
              <a:extLst>
                <a:ext uri="{FF2B5EF4-FFF2-40B4-BE49-F238E27FC236}">
                  <a16:creationId xmlns:a16="http://schemas.microsoft.com/office/drawing/2014/main" id="{F65E508A-E0E4-8D70-B34C-BCA571C73014}"/>
                </a:ext>
              </a:extLst>
            </p:cNvPr>
            <p:cNvSpPr/>
            <p:nvPr/>
          </p:nvSpPr>
          <p:spPr>
            <a:xfrm>
              <a:off x="14841520" y="316452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95;p26">
              <a:extLst>
                <a:ext uri="{FF2B5EF4-FFF2-40B4-BE49-F238E27FC236}">
                  <a16:creationId xmlns:a16="http://schemas.microsoft.com/office/drawing/2014/main" id="{B1C85DBA-5A8F-3AEA-C9E4-3213E5C8DFDF}"/>
                </a:ext>
              </a:extLst>
            </p:cNvPr>
            <p:cNvSpPr/>
            <p:nvPr/>
          </p:nvSpPr>
          <p:spPr>
            <a:xfrm>
              <a:off x="14841520" y="3335125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96;p26">
              <a:extLst>
                <a:ext uri="{FF2B5EF4-FFF2-40B4-BE49-F238E27FC236}">
                  <a16:creationId xmlns:a16="http://schemas.microsoft.com/office/drawing/2014/main" id="{C7FC9CF8-42A9-C269-24B9-9B7DD5089EA6}"/>
                </a:ext>
              </a:extLst>
            </p:cNvPr>
            <p:cNvSpPr/>
            <p:nvPr/>
          </p:nvSpPr>
          <p:spPr>
            <a:xfrm>
              <a:off x="14841520" y="350572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97;p26">
              <a:extLst>
                <a:ext uri="{FF2B5EF4-FFF2-40B4-BE49-F238E27FC236}">
                  <a16:creationId xmlns:a16="http://schemas.microsoft.com/office/drawing/2014/main" id="{0D6A4556-049E-95F4-AE97-A9C7852B56E9}"/>
                </a:ext>
              </a:extLst>
            </p:cNvPr>
            <p:cNvSpPr/>
            <p:nvPr/>
          </p:nvSpPr>
          <p:spPr>
            <a:xfrm>
              <a:off x="14841520" y="367631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98;p26">
              <a:extLst>
                <a:ext uri="{FF2B5EF4-FFF2-40B4-BE49-F238E27FC236}">
                  <a16:creationId xmlns:a16="http://schemas.microsoft.com/office/drawing/2014/main" id="{C747934C-DB20-8417-515C-EB21CBA64DA8}"/>
                </a:ext>
              </a:extLst>
            </p:cNvPr>
            <p:cNvSpPr/>
            <p:nvPr/>
          </p:nvSpPr>
          <p:spPr>
            <a:xfrm>
              <a:off x="15381083" y="316452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99;p26">
              <a:extLst>
                <a:ext uri="{FF2B5EF4-FFF2-40B4-BE49-F238E27FC236}">
                  <a16:creationId xmlns:a16="http://schemas.microsoft.com/office/drawing/2014/main" id="{2C514875-22EC-BE09-C922-B19A34ACE4E6}"/>
                </a:ext>
              </a:extLst>
            </p:cNvPr>
            <p:cNvSpPr/>
            <p:nvPr/>
          </p:nvSpPr>
          <p:spPr>
            <a:xfrm>
              <a:off x="15175188" y="316452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300;p26">
              <a:extLst>
                <a:ext uri="{FF2B5EF4-FFF2-40B4-BE49-F238E27FC236}">
                  <a16:creationId xmlns:a16="http://schemas.microsoft.com/office/drawing/2014/main" id="{7AF5DE0F-63B1-CD15-16CD-EA81B45096BA}"/>
                </a:ext>
              </a:extLst>
            </p:cNvPr>
            <p:cNvSpPr/>
            <p:nvPr/>
          </p:nvSpPr>
          <p:spPr>
            <a:xfrm>
              <a:off x="15175188" y="3335125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301;p26">
              <a:extLst>
                <a:ext uri="{FF2B5EF4-FFF2-40B4-BE49-F238E27FC236}">
                  <a16:creationId xmlns:a16="http://schemas.microsoft.com/office/drawing/2014/main" id="{05502CA7-F1EF-6D66-340D-59541F6F09D4}"/>
                </a:ext>
              </a:extLst>
            </p:cNvPr>
            <p:cNvSpPr/>
            <p:nvPr/>
          </p:nvSpPr>
          <p:spPr>
            <a:xfrm>
              <a:off x="15175188" y="350572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302;p26">
              <a:extLst>
                <a:ext uri="{FF2B5EF4-FFF2-40B4-BE49-F238E27FC236}">
                  <a16:creationId xmlns:a16="http://schemas.microsoft.com/office/drawing/2014/main" id="{E3993CBE-EFF0-F84A-C426-3AB9259265FD}"/>
                </a:ext>
              </a:extLst>
            </p:cNvPr>
            <p:cNvSpPr/>
            <p:nvPr/>
          </p:nvSpPr>
          <p:spPr>
            <a:xfrm>
              <a:off x="15175188" y="367631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3;p26">
              <a:extLst>
                <a:ext uri="{FF2B5EF4-FFF2-40B4-BE49-F238E27FC236}">
                  <a16:creationId xmlns:a16="http://schemas.microsoft.com/office/drawing/2014/main" id="{AE0A88EF-24D9-BA2F-0517-174FC06F8506}"/>
                </a:ext>
              </a:extLst>
            </p:cNvPr>
            <p:cNvSpPr/>
            <p:nvPr/>
          </p:nvSpPr>
          <p:spPr>
            <a:xfrm>
              <a:off x="15381083" y="3335125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04;p26">
              <a:extLst>
                <a:ext uri="{FF2B5EF4-FFF2-40B4-BE49-F238E27FC236}">
                  <a16:creationId xmlns:a16="http://schemas.microsoft.com/office/drawing/2014/main" id="{F81825D4-BCF6-430B-4B4B-DB22E30CAFCA}"/>
                </a:ext>
              </a:extLst>
            </p:cNvPr>
            <p:cNvSpPr/>
            <p:nvPr/>
          </p:nvSpPr>
          <p:spPr>
            <a:xfrm>
              <a:off x="15381083" y="3505721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05;p26">
              <a:extLst>
                <a:ext uri="{FF2B5EF4-FFF2-40B4-BE49-F238E27FC236}">
                  <a16:creationId xmlns:a16="http://schemas.microsoft.com/office/drawing/2014/main" id="{331EBD01-B2BF-F754-0922-E66982D0ABED}"/>
                </a:ext>
              </a:extLst>
            </p:cNvPr>
            <p:cNvSpPr/>
            <p:nvPr/>
          </p:nvSpPr>
          <p:spPr>
            <a:xfrm>
              <a:off x="15381083" y="3676318"/>
              <a:ext cx="110276" cy="110058"/>
            </a:xfrm>
            <a:custGeom>
              <a:avLst/>
              <a:gdLst/>
              <a:ahLst/>
              <a:cxnLst/>
              <a:rect l="l" t="t" r="r" b="b"/>
              <a:pathLst>
                <a:path w="110276" h="110058" extrusionOk="0">
                  <a:moveTo>
                    <a:pt x="0" y="0"/>
                  </a:moveTo>
                  <a:lnTo>
                    <a:pt x="110276" y="0"/>
                  </a:lnTo>
                  <a:lnTo>
                    <a:pt x="110276" y="110059"/>
                  </a:lnTo>
                  <a:lnTo>
                    <a:pt x="0" y="1100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" name="Google Shape;375;p26">
            <a:extLst>
              <a:ext uri="{FF2B5EF4-FFF2-40B4-BE49-F238E27FC236}">
                <a16:creationId xmlns:a16="http://schemas.microsoft.com/office/drawing/2014/main" id="{5F817912-38C9-4775-E13F-0288C26701F0}"/>
              </a:ext>
            </a:extLst>
          </p:cNvPr>
          <p:cNvGrpSpPr/>
          <p:nvPr/>
        </p:nvGrpSpPr>
        <p:grpSpPr>
          <a:xfrm>
            <a:off x="4767569" y="368637"/>
            <a:ext cx="675667" cy="581166"/>
            <a:chOff x="12806179" y="4566197"/>
            <a:chExt cx="1351334" cy="1162331"/>
          </a:xfrm>
          <a:solidFill>
            <a:srgbClr val="FFCC66"/>
          </a:solidFill>
        </p:grpSpPr>
        <p:sp>
          <p:nvSpPr>
            <p:cNvPr id="34" name="Google Shape;376;p26">
              <a:extLst>
                <a:ext uri="{FF2B5EF4-FFF2-40B4-BE49-F238E27FC236}">
                  <a16:creationId xmlns:a16="http://schemas.microsoft.com/office/drawing/2014/main" id="{3AF0BE7B-A183-3976-CF01-9BEC24BB2991}"/>
                </a:ext>
              </a:extLst>
            </p:cNvPr>
            <p:cNvSpPr/>
            <p:nvPr/>
          </p:nvSpPr>
          <p:spPr>
            <a:xfrm>
              <a:off x="13324880" y="4762101"/>
              <a:ext cx="352890" cy="535510"/>
            </a:xfrm>
            <a:custGeom>
              <a:avLst/>
              <a:gdLst/>
              <a:ahLst/>
              <a:cxnLst/>
              <a:rect l="l" t="t" r="r" b="b"/>
              <a:pathLst>
                <a:path w="352890" h="535510" extrusionOk="0">
                  <a:moveTo>
                    <a:pt x="0" y="365129"/>
                  </a:moveTo>
                  <a:lnTo>
                    <a:pt x="0" y="493444"/>
                  </a:lnTo>
                  <a:cubicBezTo>
                    <a:pt x="0" y="529110"/>
                    <a:pt x="41658" y="548533"/>
                    <a:pt x="68978" y="525605"/>
                  </a:cubicBezTo>
                  <a:lnTo>
                    <a:pt x="337896" y="299917"/>
                  </a:lnTo>
                  <a:cubicBezTo>
                    <a:pt x="357889" y="283137"/>
                    <a:pt x="357889" y="252374"/>
                    <a:pt x="337896" y="235594"/>
                  </a:cubicBezTo>
                  <a:lnTo>
                    <a:pt x="68978" y="9906"/>
                  </a:lnTo>
                  <a:cubicBezTo>
                    <a:pt x="41658" y="-13022"/>
                    <a:pt x="0" y="6401"/>
                    <a:pt x="0" y="42067"/>
                  </a:cubicBezTo>
                  <a:lnTo>
                    <a:pt x="0" y="3651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77;p26">
              <a:extLst>
                <a:ext uri="{FF2B5EF4-FFF2-40B4-BE49-F238E27FC236}">
                  <a16:creationId xmlns:a16="http://schemas.microsoft.com/office/drawing/2014/main" id="{8CFAEE6F-FA0B-9577-0FA9-EA5CFE1FA4D2}"/>
                </a:ext>
              </a:extLst>
            </p:cNvPr>
            <p:cNvSpPr/>
            <p:nvPr/>
          </p:nvSpPr>
          <p:spPr>
            <a:xfrm>
              <a:off x="12806179" y="4566197"/>
              <a:ext cx="1351334" cy="927320"/>
            </a:xfrm>
            <a:custGeom>
              <a:avLst/>
              <a:gdLst/>
              <a:ahLst/>
              <a:cxnLst/>
              <a:rect l="l" t="t" r="r" b="b"/>
              <a:pathLst>
                <a:path w="1351334" h="927320" extrusionOk="0">
                  <a:moveTo>
                    <a:pt x="1240140" y="927321"/>
                  </a:moveTo>
                  <a:lnTo>
                    <a:pt x="111203" y="927321"/>
                  </a:lnTo>
                  <a:cubicBezTo>
                    <a:pt x="49881" y="927321"/>
                    <a:pt x="0" y="877440"/>
                    <a:pt x="0" y="816118"/>
                  </a:cubicBezTo>
                  <a:lnTo>
                    <a:pt x="0" y="111203"/>
                  </a:lnTo>
                  <a:cubicBezTo>
                    <a:pt x="0" y="49881"/>
                    <a:pt x="49881" y="0"/>
                    <a:pt x="111203" y="0"/>
                  </a:cubicBezTo>
                  <a:lnTo>
                    <a:pt x="1240140" y="0"/>
                  </a:lnTo>
                  <a:cubicBezTo>
                    <a:pt x="1301453" y="0"/>
                    <a:pt x="1351334" y="49881"/>
                    <a:pt x="1351334" y="111203"/>
                  </a:cubicBezTo>
                  <a:lnTo>
                    <a:pt x="1351334" y="816118"/>
                  </a:lnTo>
                  <a:cubicBezTo>
                    <a:pt x="1351334" y="877440"/>
                    <a:pt x="1301453" y="927321"/>
                    <a:pt x="1240140" y="927321"/>
                  </a:cubicBezTo>
                  <a:close/>
                  <a:moveTo>
                    <a:pt x="111203" y="36155"/>
                  </a:moveTo>
                  <a:cubicBezTo>
                    <a:pt x="69822" y="36155"/>
                    <a:pt x="36155" y="69822"/>
                    <a:pt x="36155" y="111203"/>
                  </a:cubicBezTo>
                  <a:lnTo>
                    <a:pt x="36155" y="816118"/>
                  </a:lnTo>
                  <a:cubicBezTo>
                    <a:pt x="36155" y="857499"/>
                    <a:pt x="69822" y="891166"/>
                    <a:pt x="111203" y="891166"/>
                  </a:cubicBezTo>
                  <a:lnTo>
                    <a:pt x="1240140" y="891166"/>
                  </a:lnTo>
                  <a:cubicBezTo>
                    <a:pt x="1281512" y="891166"/>
                    <a:pt x="1315179" y="857499"/>
                    <a:pt x="1315179" y="816118"/>
                  </a:cubicBezTo>
                  <a:lnTo>
                    <a:pt x="1315179" y="111203"/>
                  </a:lnTo>
                  <a:cubicBezTo>
                    <a:pt x="1315179" y="69822"/>
                    <a:pt x="1281512" y="36155"/>
                    <a:pt x="1240140" y="36155"/>
                  </a:cubicBezTo>
                  <a:lnTo>
                    <a:pt x="111203" y="361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78;p26">
              <a:extLst>
                <a:ext uri="{FF2B5EF4-FFF2-40B4-BE49-F238E27FC236}">
                  <a16:creationId xmlns:a16="http://schemas.microsoft.com/office/drawing/2014/main" id="{D88A67B1-04F8-7C37-20E1-F0F1100D8BF3}"/>
                </a:ext>
              </a:extLst>
            </p:cNvPr>
            <p:cNvSpPr/>
            <p:nvPr/>
          </p:nvSpPr>
          <p:spPr>
            <a:xfrm>
              <a:off x="12806179" y="5627635"/>
              <a:ext cx="776872" cy="36155"/>
            </a:xfrm>
            <a:custGeom>
              <a:avLst/>
              <a:gdLst/>
              <a:ahLst/>
              <a:cxnLst/>
              <a:rect l="l" t="t" r="r" b="b"/>
              <a:pathLst>
                <a:path w="776872" h="36155" extrusionOk="0">
                  <a:moveTo>
                    <a:pt x="758795" y="36155"/>
                  </a:moveTo>
                  <a:lnTo>
                    <a:pt x="18078" y="36155"/>
                  </a:lnTo>
                  <a:cubicBezTo>
                    <a:pt x="8094" y="36155"/>
                    <a:pt x="0" y="28061"/>
                    <a:pt x="0" y="18078"/>
                  </a:cubicBezTo>
                  <a:cubicBezTo>
                    <a:pt x="0" y="8094"/>
                    <a:pt x="8094" y="0"/>
                    <a:pt x="18078" y="0"/>
                  </a:cubicBezTo>
                  <a:lnTo>
                    <a:pt x="758795" y="0"/>
                  </a:lnTo>
                  <a:cubicBezTo>
                    <a:pt x="768779" y="0"/>
                    <a:pt x="776873" y="8094"/>
                    <a:pt x="776873" y="18078"/>
                  </a:cubicBezTo>
                  <a:cubicBezTo>
                    <a:pt x="776873" y="28061"/>
                    <a:pt x="768779" y="36155"/>
                    <a:pt x="758795" y="361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9;p26">
              <a:extLst>
                <a:ext uri="{FF2B5EF4-FFF2-40B4-BE49-F238E27FC236}">
                  <a16:creationId xmlns:a16="http://schemas.microsoft.com/office/drawing/2014/main" id="{81853FB2-9385-8EE1-7E50-708C261DAD5C}"/>
                </a:ext>
              </a:extLst>
            </p:cNvPr>
            <p:cNvSpPr/>
            <p:nvPr/>
          </p:nvSpPr>
          <p:spPr>
            <a:xfrm>
              <a:off x="13546895" y="5562907"/>
              <a:ext cx="165612" cy="165621"/>
            </a:xfrm>
            <a:custGeom>
              <a:avLst/>
              <a:gdLst/>
              <a:ahLst/>
              <a:cxnLst/>
              <a:rect l="l" t="t" r="r" b="b"/>
              <a:pathLst>
                <a:path w="165612" h="165621" extrusionOk="0">
                  <a:moveTo>
                    <a:pt x="82806" y="165621"/>
                  </a:moveTo>
                  <a:cubicBezTo>
                    <a:pt x="37144" y="165621"/>
                    <a:pt x="0" y="128468"/>
                    <a:pt x="0" y="82806"/>
                  </a:cubicBezTo>
                  <a:cubicBezTo>
                    <a:pt x="0" y="37144"/>
                    <a:pt x="37144" y="0"/>
                    <a:pt x="82806" y="0"/>
                  </a:cubicBezTo>
                  <a:cubicBezTo>
                    <a:pt x="128468" y="0"/>
                    <a:pt x="165612" y="37144"/>
                    <a:pt x="165612" y="82806"/>
                  </a:cubicBezTo>
                  <a:cubicBezTo>
                    <a:pt x="165612" y="128468"/>
                    <a:pt x="128468" y="165621"/>
                    <a:pt x="82806" y="165621"/>
                  </a:cubicBezTo>
                  <a:close/>
                  <a:moveTo>
                    <a:pt x="82806" y="36155"/>
                  </a:moveTo>
                  <a:cubicBezTo>
                    <a:pt x="57084" y="36155"/>
                    <a:pt x="36155" y="57084"/>
                    <a:pt x="36155" y="82806"/>
                  </a:cubicBezTo>
                  <a:cubicBezTo>
                    <a:pt x="36155" y="108537"/>
                    <a:pt x="57084" y="129466"/>
                    <a:pt x="82806" y="129466"/>
                  </a:cubicBezTo>
                  <a:cubicBezTo>
                    <a:pt x="108528" y="129466"/>
                    <a:pt x="129457" y="108537"/>
                    <a:pt x="129457" y="82806"/>
                  </a:cubicBezTo>
                  <a:cubicBezTo>
                    <a:pt x="129457" y="57084"/>
                    <a:pt x="108528" y="36155"/>
                    <a:pt x="82806" y="361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0;p26">
              <a:extLst>
                <a:ext uri="{FF2B5EF4-FFF2-40B4-BE49-F238E27FC236}">
                  <a16:creationId xmlns:a16="http://schemas.microsoft.com/office/drawing/2014/main" id="{27FBEA1B-C765-FBE3-0E0E-314934053CCE}"/>
                </a:ext>
              </a:extLst>
            </p:cNvPr>
            <p:cNvSpPr/>
            <p:nvPr/>
          </p:nvSpPr>
          <p:spPr>
            <a:xfrm>
              <a:off x="13676353" y="5627635"/>
              <a:ext cx="481159" cy="36155"/>
            </a:xfrm>
            <a:custGeom>
              <a:avLst/>
              <a:gdLst/>
              <a:ahLst/>
              <a:cxnLst/>
              <a:rect l="l" t="t" r="r" b="b"/>
              <a:pathLst>
                <a:path w="481159" h="36155" extrusionOk="0">
                  <a:moveTo>
                    <a:pt x="463082" y="36155"/>
                  </a:moveTo>
                  <a:lnTo>
                    <a:pt x="18078" y="36155"/>
                  </a:lnTo>
                  <a:cubicBezTo>
                    <a:pt x="8094" y="36155"/>
                    <a:pt x="0" y="28061"/>
                    <a:pt x="0" y="18078"/>
                  </a:cubicBezTo>
                  <a:cubicBezTo>
                    <a:pt x="0" y="8094"/>
                    <a:pt x="8094" y="0"/>
                    <a:pt x="18078" y="0"/>
                  </a:cubicBezTo>
                  <a:lnTo>
                    <a:pt x="463082" y="0"/>
                  </a:lnTo>
                  <a:cubicBezTo>
                    <a:pt x="473065" y="0"/>
                    <a:pt x="481160" y="8094"/>
                    <a:pt x="481160" y="18078"/>
                  </a:cubicBezTo>
                  <a:cubicBezTo>
                    <a:pt x="481160" y="28061"/>
                    <a:pt x="473065" y="36155"/>
                    <a:pt x="463082" y="361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" name="Google Shape;311;p26">
            <a:extLst>
              <a:ext uri="{FF2B5EF4-FFF2-40B4-BE49-F238E27FC236}">
                <a16:creationId xmlns:a16="http://schemas.microsoft.com/office/drawing/2014/main" id="{F402E01B-27B3-84FC-84BB-F0DF3CD0FD00}"/>
              </a:ext>
            </a:extLst>
          </p:cNvPr>
          <p:cNvGrpSpPr/>
          <p:nvPr/>
        </p:nvGrpSpPr>
        <p:grpSpPr>
          <a:xfrm>
            <a:off x="4806159" y="4282060"/>
            <a:ext cx="598485" cy="570229"/>
            <a:chOff x="11196488" y="2894921"/>
            <a:chExt cx="1196969" cy="1140459"/>
          </a:xfrm>
          <a:solidFill>
            <a:srgbClr val="FFCC66"/>
          </a:solidFill>
        </p:grpSpPr>
        <p:sp>
          <p:nvSpPr>
            <p:cNvPr id="40" name="Google Shape;312;p26">
              <a:extLst>
                <a:ext uri="{FF2B5EF4-FFF2-40B4-BE49-F238E27FC236}">
                  <a16:creationId xmlns:a16="http://schemas.microsoft.com/office/drawing/2014/main" id="{86078730-C6E4-F576-18E2-D350C7D94A52}"/>
                </a:ext>
              </a:extLst>
            </p:cNvPr>
            <p:cNvSpPr/>
            <p:nvPr/>
          </p:nvSpPr>
          <p:spPr>
            <a:xfrm>
              <a:off x="11259193" y="2960140"/>
              <a:ext cx="1071558" cy="1075240"/>
            </a:xfrm>
            <a:custGeom>
              <a:avLst/>
              <a:gdLst/>
              <a:ahLst/>
              <a:cxnLst/>
              <a:rect l="l" t="t" r="r" b="b"/>
              <a:pathLst>
                <a:path w="1071558" h="1075240" extrusionOk="0">
                  <a:moveTo>
                    <a:pt x="1058240" y="1075241"/>
                  </a:moveTo>
                  <a:lnTo>
                    <a:pt x="13319" y="1075241"/>
                  </a:lnTo>
                  <a:cubicBezTo>
                    <a:pt x="5964" y="1075241"/>
                    <a:pt x="0" y="1069285"/>
                    <a:pt x="0" y="1061940"/>
                  </a:cubicBezTo>
                  <a:lnTo>
                    <a:pt x="0" y="13301"/>
                  </a:lnTo>
                  <a:cubicBezTo>
                    <a:pt x="0" y="5956"/>
                    <a:pt x="5964" y="0"/>
                    <a:pt x="13319" y="0"/>
                  </a:cubicBezTo>
                  <a:lnTo>
                    <a:pt x="1058240" y="0"/>
                  </a:lnTo>
                  <a:cubicBezTo>
                    <a:pt x="1065595" y="0"/>
                    <a:pt x="1071559" y="5956"/>
                    <a:pt x="1071559" y="13301"/>
                  </a:cubicBezTo>
                  <a:lnTo>
                    <a:pt x="1071559" y="1061940"/>
                  </a:lnTo>
                  <a:cubicBezTo>
                    <a:pt x="1071559" y="1069285"/>
                    <a:pt x="1065595" y="1075241"/>
                    <a:pt x="1058240" y="1075241"/>
                  </a:cubicBezTo>
                  <a:close/>
                  <a:moveTo>
                    <a:pt x="26638" y="1048639"/>
                  </a:moveTo>
                  <a:lnTo>
                    <a:pt x="1044921" y="1048639"/>
                  </a:lnTo>
                  <a:lnTo>
                    <a:pt x="1044921" y="26602"/>
                  </a:lnTo>
                  <a:lnTo>
                    <a:pt x="26638" y="26602"/>
                  </a:lnTo>
                  <a:lnTo>
                    <a:pt x="26638" y="10486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313;p26">
              <a:extLst>
                <a:ext uri="{FF2B5EF4-FFF2-40B4-BE49-F238E27FC236}">
                  <a16:creationId xmlns:a16="http://schemas.microsoft.com/office/drawing/2014/main" id="{053B6C06-48D6-8C1D-5A25-69F0E6E3A750}"/>
                </a:ext>
              </a:extLst>
            </p:cNvPr>
            <p:cNvSpPr/>
            <p:nvPr/>
          </p:nvSpPr>
          <p:spPr>
            <a:xfrm>
              <a:off x="11196488" y="3227875"/>
              <a:ext cx="1196969" cy="26602"/>
            </a:xfrm>
            <a:custGeom>
              <a:avLst/>
              <a:gdLst/>
              <a:ahLst/>
              <a:cxnLst/>
              <a:rect l="l" t="t" r="r" b="b"/>
              <a:pathLst>
                <a:path w="1196969" h="26602" extrusionOk="0">
                  <a:moveTo>
                    <a:pt x="1183650" y="26602"/>
                  </a:moveTo>
                  <a:lnTo>
                    <a:pt x="13319" y="26602"/>
                  </a:lnTo>
                  <a:cubicBezTo>
                    <a:pt x="5964" y="26602"/>
                    <a:pt x="0" y="20646"/>
                    <a:pt x="0" y="13301"/>
                  </a:cubicBezTo>
                  <a:cubicBezTo>
                    <a:pt x="0" y="5956"/>
                    <a:pt x="5964" y="0"/>
                    <a:pt x="13319" y="0"/>
                  </a:cubicBezTo>
                  <a:lnTo>
                    <a:pt x="1183650" y="0"/>
                  </a:lnTo>
                  <a:cubicBezTo>
                    <a:pt x="1191006" y="0"/>
                    <a:pt x="1196969" y="5956"/>
                    <a:pt x="1196969" y="13301"/>
                  </a:cubicBezTo>
                  <a:cubicBezTo>
                    <a:pt x="1196969" y="20646"/>
                    <a:pt x="1191006" y="26602"/>
                    <a:pt x="1183650" y="2660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314;p26">
              <a:extLst>
                <a:ext uri="{FF2B5EF4-FFF2-40B4-BE49-F238E27FC236}">
                  <a16:creationId xmlns:a16="http://schemas.microsoft.com/office/drawing/2014/main" id="{914CFCBF-3864-95E1-F616-57474CA15C6D}"/>
                </a:ext>
              </a:extLst>
            </p:cNvPr>
            <p:cNvSpPr/>
            <p:nvPr/>
          </p:nvSpPr>
          <p:spPr>
            <a:xfrm>
              <a:off x="12111616" y="2894921"/>
              <a:ext cx="26637" cy="157040"/>
            </a:xfrm>
            <a:custGeom>
              <a:avLst/>
              <a:gdLst/>
              <a:ahLst/>
              <a:cxnLst/>
              <a:rect l="l" t="t" r="r" b="b"/>
              <a:pathLst>
                <a:path w="26637" h="157040" extrusionOk="0">
                  <a:moveTo>
                    <a:pt x="13319" y="157041"/>
                  </a:moveTo>
                  <a:cubicBezTo>
                    <a:pt x="5964" y="157041"/>
                    <a:pt x="0" y="151085"/>
                    <a:pt x="0" y="143740"/>
                  </a:cubicBezTo>
                  <a:lnTo>
                    <a:pt x="0" y="13301"/>
                  </a:lnTo>
                  <a:cubicBezTo>
                    <a:pt x="0" y="5956"/>
                    <a:pt x="5964" y="0"/>
                    <a:pt x="13319" y="0"/>
                  </a:cubicBezTo>
                  <a:cubicBezTo>
                    <a:pt x="20674" y="0"/>
                    <a:pt x="26638" y="5956"/>
                    <a:pt x="26638" y="13301"/>
                  </a:cubicBezTo>
                  <a:lnTo>
                    <a:pt x="26638" y="143740"/>
                  </a:lnTo>
                  <a:cubicBezTo>
                    <a:pt x="26638" y="151085"/>
                    <a:pt x="20674" y="157041"/>
                    <a:pt x="13319" y="15704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315;p26">
              <a:extLst>
                <a:ext uri="{FF2B5EF4-FFF2-40B4-BE49-F238E27FC236}">
                  <a16:creationId xmlns:a16="http://schemas.microsoft.com/office/drawing/2014/main" id="{B45349DB-C64E-BDE5-B74D-7366B60D6922}"/>
                </a:ext>
              </a:extLst>
            </p:cNvPr>
            <p:cNvSpPr/>
            <p:nvPr/>
          </p:nvSpPr>
          <p:spPr>
            <a:xfrm>
              <a:off x="11889482" y="2894921"/>
              <a:ext cx="26637" cy="157040"/>
            </a:xfrm>
            <a:custGeom>
              <a:avLst/>
              <a:gdLst/>
              <a:ahLst/>
              <a:cxnLst/>
              <a:rect l="l" t="t" r="r" b="b"/>
              <a:pathLst>
                <a:path w="26637" h="157040" extrusionOk="0">
                  <a:moveTo>
                    <a:pt x="13319" y="157041"/>
                  </a:moveTo>
                  <a:cubicBezTo>
                    <a:pt x="5964" y="157041"/>
                    <a:pt x="0" y="151085"/>
                    <a:pt x="0" y="143740"/>
                  </a:cubicBezTo>
                  <a:lnTo>
                    <a:pt x="0" y="13301"/>
                  </a:lnTo>
                  <a:cubicBezTo>
                    <a:pt x="0" y="5956"/>
                    <a:pt x="5964" y="0"/>
                    <a:pt x="13319" y="0"/>
                  </a:cubicBezTo>
                  <a:cubicBezTo>
                    <a:pt x="20674" y="0"/>
                    <a:pt x="26638" y="5956"/>
                    <a:pt x="26638" y="13301"/>
                  </a:cubicBezTo>
                  <a:lnTo>
                    <a:pt x="26638" y="143740"/>
                  </a:lnTo>
                  <a:cubicBezTo>
                    <a:pt x="26638" y="151085"/>
                    <a:pt x="20674" y="157041"/>
                    <a:pt x="13319" y="15704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316;p26">
              <a:extLst>
                <a:ext uri="{FF2B5EF4-FFF2-40B4-BE49-F238E27FC236}">
                  <a16:creationId xmlns:a16="http://schemas.microsoft.com/office/drawing/2014/main" id="{B2FF7708-7691-8891-97B7-9EC6EC3EC52E}"/>
                </a:ext>
              </a:extLst>
            </p:cNvPr>
            <p:cNvSpPr/>
            <p:nvPr/>
          </p:nvSpPr>
          <p:spPr>
            <a:xfrm>
              <a:off x="11667341" y="2894921"/>
              <a:ext cx="26637" cy="157040"/>
            </a:xfrm>
            <a:custGeom>
              <a:avLst/>
              <a:gdLst/>
              <a:ahLst/>
              <a:cxnLst/>
              <a:rect l="l" t="t" r="r" b="b"/>
              <a:pathLst>
                <a:path w="26637" h="157040" extrusionOk="0">
                  <a:moveTo>
                    <a:pt x="13319" y="157041"/>
                  </a:moveTo>
                  <a:cubicBezTo>
                    <a:pt x="5964" y="157041"/>
                    <a:pt x="0" y="151085"/>
                    <a:pt x="0" y="143740"/>
                  </a:cubicBezTo>
                  <a:lnTo>
                    <a:pt x="0" y="13301"/>
                  </a:lnTo>
                  <a:cubicBezTo>
                    <a:pt x="0" y="5956"/>
                    <a:pt x="5964" y="0"/>
                    <a:pt x="13319" y="0"/>
                  </a:cubicBezTo>
                  <a:cubicBezTo>
                    <a:pt x="20674" y="0"/>
                    <a:pt x="26638" y="5956"/>
                    <a:pt x="26638" y="13301"/>
                  </a:cubicBezTo>
                  <a:lnTo>
                    <a:pt x="26638" y="143740"/>
                  </a:lnTo>
                  <a:cubicBezTo>
                    <a:pt x="26638" y="151085"/>
                    <a:pt x="20674" y="157041"/>
                    <a:pt x="13319" y="15704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317;p26">
              <a:extLst>
                <a:ext uri="{FF2B5EF4-FFF2-40B4-BE49-F238E27FC236}">
                  <a16:creationId xmlns:a16="http://schemas.microsoft.com/office/drawing/2014/main" id="{040DDAA4-AEDF-375D-BC00-8EB97A69A837}"/>
                </a:ext>
              </a:extLst>
            </p:cNvPr>
            <p:cNvSpPr/>
            <p:nvPr/>
          </p:nvSpPr>
          <p:spPr>
            <a:xfrm>
              <a:off x="11445207" y="2894921"/>
              <a:ext cx="26637" cy="157040"/>
            </a:xfrm>
            <a:custGeom>
              <a:avLst/>
              <a:gdLst/>
              <a:ahLst/>
              <a:cxnLst/>
              <a:rect l="l" t="t" r="r" b="b"/>
              <a:pathLst>
                <a:path w="26637" h="157040" extrusionOk="0">
                  <a:moveTo>
                    <a:pt x="13319" y="157041"/>
                  </a:moveTo>
                  <a:cubicBezTo>
                    <a:pt x="5964" y="157041"/>
                    <a:pt x="0" y="151085"/>
                    <a:pt x="0" y="143740"/>
                  </a:cubicBezTo>
                  <a:lnTo>
                    <a:pt x="0" y="13301"/>
                  </a:lnTo>
                  <a:cubicBezTo>
                    <a:pt x="0" y="5956"/>
                    <a:pt x="5964" y="0"/>
                    <a:pt x="13319" y="0"/>
                  </a:cubicBezTo>
                  <a:cubicBezTo>
                    <a:pt x="20674" y="0"/>
                    <a:pt x="26638" y="5956"/>
                    <a:pt x="26638" y="13301"/>
                  </a:cubicBezTo>
                  <a:lnTo>
                    <a:pt x="26638" y="143740"/>
                  </a:lnTo>
                  <a:cubicBezTo>
                    <a:pt x="26638" y="151085"/>
                    <a:pt x="20674" y="157041"/>
                    <a:pt x="13319" y="15704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318;p26">
              <a:extLst>
                <a:ext uri="{FF2B5EF4-FFF2-40B4-BE49-F238E27FC236}">
                  <a16:creationId xmlns:a16="http://schemas.microsoft.com/office/drawing/2014/main" id="{4E2D6A03-88A5-E701-D9BC-F59D9321DAE6}"/>
                </a:ext>
              </a:extLst>
            </p:cNvPr>
            <p:cNvSpPr/>
            <p:nvPr/>
          </p:nvSpPr>
          <p:spPr>
            <a:xfrm>
              <a:off x="11465006" y="3397163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319;p26">
              <a:extLst>
                <a:ext uri="{FF2B5EF4-FFF2-40B4-BE49-F238E27FC236}">
                  <a16:creationId xmlns:a16="http://schemas.microsoft.com/office/drawing/2014/main" id="{17876250-09BA-7C4B-DDC5-9C9CDA1CDFAC}"/>
                </a:ext>
              </a:extLst>
            </p:cNvPr>
            <p:cNvSpPr/>
            <p:nvPr/>
          </p:nvSpPr>
          <p:spPr>
            <a:xfrm rot="10800000">
              <a:off x="11968961" y="3397163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320;p26">
              <a:extLst>
                <a:ext uri="{FF2B5EF4-FFF2-40B4-BE49-F238E27FC236}">
                  <a16:creationId xmlns:a16="http://schemas.microsoft.com/office/drawing/2014/main" id="{CBB5F873-CDAA-1256-2FF2-2BCB28B30AD6}"/>
                </a:ext>
              </a:extLst>
            </p:cNvPr>
            <p:cNvSpPr/>
            <p:nvPr/>
          </p:nvSpPr>
          <p:spPr>
            <a:xfrm>
              <a:off x="11716985" y="3397163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321;p26">
              <a:extLst>
                <a:ext uri="{FF2B5EF4-FFF2-40B4-BE49-F238E27FC236}">
                  <a16:creationId xmlns:a16="http://schemas.microsoft.com/office/drawing/2014/main" id="{D89F4CAD-0E73-3550-250C-1E1346D38451}"/>
                </a:ext>
              </a:extLst>
            </p:cNvPr>
            <p:cNvSpPr/>
            <p:nvPr/>
          </p:nvSpPr>
          <p:spPr>
            <a:xfrm>
              <a:off x="11465006" y="3673801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322;p26">
              <a:extLst>
                <a:ext uri="{FF2B5EF4-FFF2-40B4-BE49-F238E27FC236}">
                  <a16:creationId xmlns:a16="http://schemas.microsoft.com/office/drawing/2014/main" id="{F4599E05-351A-C8D3-FD5D-1CF4CB726E15}"/>
                </a:ext>
              </a:extLst>
            </p:cNvPr>
            <p:cNvSpPr/>
            <p:nvPr/>
          </p:nvSpPr>
          <p:spPr>
            <a:xfrm rot="10800000">
              <a:off x="11968961" y="3673801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323;p26">
              <a:extLst>
                <a:ext uri="{FF2B5EF4-FFF2-40B4-BE49-F238E27FC236}">
                  <a16:creationId xmlns:a16="http://schemas.microsoft.com/office/drawing/2014/main" id="{7A511C59-A56F-405F-5418-56FFE43869AF}"/>
                </a:ext>
              </a:extLst>
            </p:cNvPr>
            <p:cNvSpPr/>
            <p:nvPr/>
          </p:nvSpPr>
          <p:spPr>
            <a:xfrm>
              <a:off x="11716985" y="3673801"/>
              <a:ext cx="155974" cy="155766"/>
            </a:xfrm>
            <a:custGeom>
              <a:avLst/>
              <a:gdLst/>
              <a:ahLst/>
              <a:cxnLst/>
              <a:rect l="l" t="t" r="r" b="b"/>
              <a:pathLst>
                <a:path w="155974" h="155766" extrusionOk="0">
                  <a:moveTo>
                    <a:pt x="0" y="0"/>
                  </a:moveTo>
                  <a:lnTo>
                    <a:pt x="155975" y="0"/>
                  </a:lnTo>
                  <a:lnTo>
                    <a:pt x="155975" y="155767"/>
                  </a:lnTo>
                  <a:lnTo>
                    <a:pt x="0" y="1557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759D96-3168-5A9C-84E9-E30368505278}"/>
              </a:ext>
            </a:extLst>
          </p:cNvPr>
          <p:cNvSpPr txBox="1"/>
          <p:nvPr/>
        </p:nvSpPr>
        <p:spPr>
          <a:xfrm>
            <a:off x="1879052" y="0"/>
            <a:ext cx="778589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400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4000" i="0" u="none" strike="noStrike">
                <a:solidFill>
                  <a:srgbClr val="FFFF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calability</a:t>
            </a:r>
            <a:r>
              <a:rPr lang="en-US" sz="4000" i="0" u="none" strike="noStrike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4000" i="0" u="none" strike="noStrike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Adaptability</a:t>
            </a:r>
            <a:endParaRPr lang="en-US" sz="4000">
              <a:solidFill>
                <a:srgbClr val="FFC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8923B4-2FA0-52E2-0FB4-40CD4A1E76A2}"/>
              </a:ext>
            </a:extLst>
          </p:cNvPr>
          <p:cNvSpPr txBox="1"/>
          <p:nvPr/>
        </p:nvSpPr>
        <p:spPr>
          <a:xfrm>
            <a:off x="36175" y="2914475"/>
            <a:ext cx="481012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0">
                <a:solidFill>
                  <a:schemeClr val="tx1">
                    <a:lumMod val="95000"/>
                  </a:schemeClr>
                </a:solidFill>
                <a:effectLst/>
              </a:rPr>
              <a:t>With expanding technology in rural areas, the app can help digitalize and organize the rural hospitals and make them more accessible to the rural public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srgbClr val="FFFF00"/>
              </a:solidFill>
              <a:effectLst/>
            </a:endParaRPr>
          </a:p>
          <a:p>
            <a:br>
              <a:rPr lang="en-US"/>
            </a:br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592199-4054-000B-B473-37F06A8C8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44" y="747502"/>
            <a:ext cx="3582801" cy="20153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BF5A4A-2608-1898-AD10-856F1C76B6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552" y="2745859"/>
            <a:ext cx="3989804" cy="22570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EC1D77-6DEE-B742-7A31-F9B48E3A261E}"/>
              </a:ext>
            </a:extLst>
          </p:cNvPr>
          <p:cNvSpPr txBox="1"/>
          <p:nvPr/>
        </p:nvSpPr>
        <p:spPr>
          <a:xfrm>
            <a:off x="4082322" y="985979"/>
            <a:ext cx="48610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0">
                <a:solidFill>
                  <a:schemeClr val="tx1">
                    <a:lumMod val="95000"/>
                  </a:schemeClr>
                </a:solidFill>
                <a:effectLst/>
              </a:rPr>
              <a:t>Anyone with a smartphone will be ab</a:t>
            </a:r>
            <a:r>
              <a:rPr lang="en-US">
                <a:solidFill>
                  <a:schemeClr val="tx1">
                    <a:lumMod val="95000"/>
                  </a:schemeClr>
                </a:solidFill>
              </a:rPr>
              <a:t>le to access the software and make use of it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E7E2F3-793C-881D-BD64-E558A9B622AC}"/>
              </a:ext>
            </a:extLst>
          </p:cNvPr>
          <p:cNvSpPr txBox="1"/>
          <p:nvPr/>
        </p:nvSpPr>
        <p:spPr>
          <a:xfrm>
            <a:off x="4088561" y="1727419"/>
            <a:ext cx="483475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>
                <a:solidFill>
                  <a:schemeClr val="tx1">
                    <a:lumMod val="95000"/>
                  </a:schemeClr>
                </a:solidFill>
              </a:rPr>
              <a:t>With more growth and demand, we will be able to include a wider range of hospitals in our database</a:t>
            </a:r>
            <a:endParaRPr lang="en-US" b="0">
              <a:solidFill>
                <a:schemeClr val="tx1">
                  <a:lumMod val="95000"/>
                </a:schemeClr>
              </a:solidFill>
              <a:effectLst/>
            </a:endParaRPr>
          </a:p>
        </p:txBody>
      </p:sp>
      <p:grpSp>
        <p:nvGrpSpPr>
          <p:cNvPr id="11" name="Google Shape;429;p26">
            <a:extLst>
              <a:ext uri="{FF2B5EF4-FFF2-40B4-BE49-F238E27FC236}">
                <a16:creationId xmlns:a16="http://schemas.microsoft.com/office/drawing/2014/main" id="{1EC5B564-7509-6716-689B-B4D8D67A7561}"/>
              </a:ext>
            </a:extLst>
          </p:cNvPr>
          <p:cNvGrpSpPr/>
          <p:nvPr/>
        </p:nvGrpSpPr>
        <p:grpSpPr>
          <a:xfrm>
            <a:off x="200644" y="4404464"/>
            <a:ext cx="385517" cy="598484"/>
            <a:chOff x="13018293" y="8061331"/>
            <a:chExt cx="771034" cy="1196968"/>
          </a:xfrm>
          <a:solidFill>
            <a:srgbClr val="FFCC66"/>
          </a:solidFill>
        </p:grpSpPr>
        <p:sp>
          <p:nvSpPr>
            <p:cNvPr id="12" name="Google Shape;430;p26">
              <a:extLst>
                <a:ext uri="{FF2B5EF4-FFF2-40B4-BE49-F238E27FC236}">
                  <a16:creationId xmlns:a16="http://schemas.microsoft.com/office/drawing/2014/main" id="{20904329-16F4-7AFC-7F0A-6EF2F8353968}"/>
                </a:ext>
              </a:extLst>
            </p:cNvPr>
            <p:cNvSpPr/>
            <p:nvPr/>
          </p:nvSpPr>
          <p:spPr>
            <a:xfrm>
              <a:off x="13078842" y="9144003"/>
              <a:ext cx="649935" cy="114296"/>
            </a:xfrm>
            <a:custGeom>
              <a:avLst/>
              <a:gdLst/>
              <a:ahLst/>
              <a:cxnLst/>
              <a:rect l="l" t="t" r="r" b="b"/>
              <a:pathLst>
                <a:path w="649935" h="114296" extrusionOk="0">
                  <a:moveTo>
                    <a:pt x="649936" y="57148"/>
                  </a:moveTo>
                  <a:cubicBezTo>
                    <a:pt x="649936" y="88710"/>
                    <a:pt x="504443" y="114296"/>
                    <a:pt x="324968" y="114296"/>
                  </a:cubicBezTo>
                  <a:cubicBezTo>
                    <a:pt x="145493" y="114296"/>
                    <a:pt x="0" y="88710"/>
                    <a:pt x="0" y="57148"/>
                  </a:cubicBezTo>
                  <a:cubicBezTo>
                    <a:pt x="0" y="25586"/>
                    <a:pt x="145493" y="0"/>
                    <a:pt x="324968" y="0"/>
                  </a:cubicBezTo>
                  <a:cubicBezTo>
                    <a:pt x="504443" y="0"/>
                    <a:pt x="649936" y="25586"/>
                    <a:pt x="649936" y="5714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431;p26">
              <a:extLst>
                <a:ext uri="{FF2B5EF4-FFF2-40B4-BE49-F238E27FC236}">
                  <a16:creationId xmlns:a16="http://schemas.microsoft.com/office/drawing/2014/main" id="{B88C89E8-AEF8-2248-A541-91D9FEFA6E86}"/>
                </a:ext>
              </a:extLst>
            </p:cNvPr>
            <p:cNvSpPr/>
            <p:nvPr/>
          </p:nvSpPr>
          <p:spPr>
            <a:xfrm>
              <a:off x="13018293" y="8467543"/>
              <a:ext cx="771034" cy="548775"/>
            </a:xfrm>
            <a:custGeom>
              <a:avLst/>
              <a:gdLst/>
              <a:ahLst/>
              <a:cxnLst/>
              <a:rect l="l" t="t" r="r" b="b"/>
              <a:pathLst>
                <a:path w="771034" h="548775" extrusionOk="0">
                  <a:moveTo>
                    <a:pt x="385517" y="548775"/>
                  </a:moveTo>
                  <a:cubicBezTo>
                    <a:pt x="172940" y="548775"/>
                    <a:pt x="0" y="375737"/>
                    <a:pt x="0" y="163040"/>
                  </a:cubicBezTo>
                  <a:lnTo>
                    <a:pt x="0" y="15960"/>
                  </a:lnTo>
                  <a:cubicBezTo>
                    <a:pt x="0" y="7146"/>
                    <a:pt x="7142" y="0"/>
                    <a:pt x="15951" y="0"/>
                  </a:cubicBezTo>
                  <a:cubicBezTo>
                    <a:pt x="24760" y="0"/>
                    <a:pt x="31903" y="7146"/>
                    <a:pt x="31903" y="15960"/>
                  </a:cubicBezTo>
                  <a:lnTo>
                    <a:pt x="31903" y="163040"/>
                  </a:lnTo>
                  <a:cubicBezTo>
                    <a:pt x="31903" y="358132"/>
                    <a:pt x="190535" y="516855"/>
                    <a:pt x="385517" y="516855"/>
                  </a:cubicBezTo>
                  <a:cubicBezTo>
                    <a:pt x="580500" y="516855"/>
                    <a:pt x="739132" y="358132"/>
                    <a:pt x="739132" y="163040"/>
                  </a:cubicBezTo>
                  <a:lnTo>
                    <a:pt x="739132" y="15960"/>
                  </a:lnTo>
                  <a:cubicBezTo>
                    <a:pt x="739132" y="7146"/>
                    <a:pt x="746275" y="0"/>
                    <a:pt x="755084" y="0"/>
                  </a:cubicBezTo>
                  <a:cubicBezTo>
                    <a:pt x="763893" y="0"/>
                    <a:pt x="771035" y="7146"/>
                    <a:pt x="771035" y="15960"/>
                  </a:cubicBezTo>
                  <a:lnTo>
                    <a:pt x="771035" y="163040"/>
                  </a:lnTo>
                  <a:cubicBezTo>
                    <a:pt x="771035" y="375737"/>
                    <a:pt x="598095" y="548775"/>
                    <a:pt x="385517" y="5487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432;p26">
              <a:extLst>
                <a:ext uri="{FF2B5EF4-FFF2-40B4-BE49-F238E27FC236}">
                  <a16:creationId xmlns:a16="http://schemas.microsoft.com/office/drawing/2014/main" id="{E3A41B85-5873-D996-756C-05B7C438BEAF}"/>
                </a:ext>
              </a:extLst>
            </p:cNvPr>
            <p:cNvSpPr/>
            <p:nvPr/>
          </p:nvSpPr>
          <p:spPr>
            <a:xfrm>
              <a:off x="13159113" y="8061331"/>
              <a:ext cx="489392" cy="422175"/>
            </a:xfrm>
            <a:custGeom>
              <a:avLst/>
              <a:gdLst/>
              <a:ahLst/>
              <a:cxnLst/>
              <a:rect l="l" t="t" r="r" b="b"/>
              <a:pathLst>
                <a:path w="489392" h="422175" extrusionOk="0">
                  <a:moveTo>
                    <a:pt x="489393" y="422175"/>
                  </a:moveTo>
                  <a:lnTo>
                    <a:pt x="0" y="422175"/>
                  </a:lnTo>
                  <a:lnTo>
                    <a:pt x="0" y="244835"/>
                  </a:lnTo>
                  <a:cubicBezTo>
                    <a:pt x="0" y="109616"/>
                    <a:pt x="109554" y="0"/>
                    <a:pt x="244696" y="0"/>
                  </a:cubicBezTo>
                  <a:lnTo>
                    <a:pt x="244697" y="0"/>
                  </a:lnTo>
                  <a:cubicBezTo>
                    <a:pt x="379839" y="0"/>
                    <a:pt x="489393" y="109616"/>
                    <a:pt x="489393" y="244835"/>
                  </a:cubicBezTo>
                  <a:lnTo>
                    <a:pt x="489393" y="42217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433;p26">
              <a:extLst>
                <a:ext uri="{FF2B5EF4-FFF2-40B4-BE49-F238E27FC236}">
                  <a16:creationId xmlns:a16="http://schemas.microsoft.com/office/drawing/2014/main" id="{EC4FEA2C-B025-DDBA-C09F-23C26F34B094}"/>
                </a:ext>
              </a:extLst>
            </p:cNvPr>
            <p:cNvSpPr/>
            <p:nvPr/>
          </p:nvSpPr>
          <p:spPr>
            <a:xfrm>
              <a:off x="13387859" y="8984398"/>
              <a:ext cx="31902" cy="232710"/>
            </a:xfrm>
            <a:custGeom>
              <a:avLst/>
              <a:gdLst/>
              <a:ahLst/>
              <a:cxnLst/>
              <a:rect l="l" t="t" r="r" b="b"/>
              <a:pathLst>
                <a:path w="31902" h="232710" extrusionOk="0">
                  <a:moveTo>
                    <a:pt x="15951" y="232710"/>
                  </a:moveTo>
                  <a:cubicBezTo>
                    <a:pt x="7142" y="232710"/>
                    <a:pt x="0" y="225564"/>
                    <a:pt x="0" y="216750"/>
                  </a:cubicBezTo>
                  <a:lnTo>
                    <a:pt x="0" y="15960"/>
                  </a:lnTo>
                  <a:cubicBezTo>
                    <a:pt x="0" y="7146"/>
                    <a:pt x="7142" y="0"/>
                    <a:pt x="15951" y="0"/>
                  </a:cubicBezTo>
                  <a:cubicBezTo>
                    <a:pt x="24760" y="0"/>
                    <a:pt x="31903" y="7146"/>
                    <a:pt x="31903" y="15960"/>
                  </a:cubicBezTo>
                  <a:lnTo>
                    <a:pt x="31903" y="216750"/>
                  </a:lnTo>
                  <a:cubicBezTo>
                    <a:pt x="31903" y="225564"/>
                    <a:pt x="24760" y="232710"/>
                    <a:pt x="15951" y="2327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434;p26">
              <a:extLst>
                <a:ext uri="{FF2B5EF4-FFF2-40B4-BE49-F238E27FC236}">
                  <a16:creationId xmlns:a16="http://schemas.microsoft.com/office/drawing/2014/main" id="{A8B0E3DD-CCBD-D49D-9009-FA4BE85CE30F}"/>
                </a:ext>
              </a:extLst>
            </p:cNvPr>
            <p:cNvSpPr/>
            <p:nvPr/>
          </p:nvSpPr>
          <p:spPr>
            <a:xfrm>
              <a:off x="13143161" y="8061842"/>
              <a:ext cx="521297" cy="843323"/>
            </a:xfrm>
            <a:custGeom>
              <a:avLst/>
              <a:gdLst/>
              <a:ahLst/>
              <a:cxnLst/>
              <a:rect l="l" t="t" r="r" b="b"/>
              <a:pathLst>
                <a:path w="521297" h="843323" extrusionOk="0">
                  <a:moveTo>
                    <a:pt x="260649" y="843324"/>
                  </a:moveTo>
                  <a:cubicBezTo>
                    <a:pt x="116924" y="843324"/>
                    <a:pt x="0" y="726334"/>
                    <a:pt x="0" y="582527"/>
                  </a:cubicBezTo>
                  <a:lnTo>
                    <a:pt x="0" y="260796"/>
                  </a:lnTo>
                  <a:cubicBezTo>
                    <a:pt x="0" y="116990"/>
                    <a:pt x="116924" y="0"/>
                    <a:pt x="260649" y="0"/>
                  </a:cubicBezTo>
                  <a:cubicBezTo>
                    <a:pt x="404374" y="0"/>
                    <a:pt x="521298" y="116990"/>
                    <a:pt x="521298" y="260796"/>
                  </a:cubicBezTo>
                  <a:lnTo>
                    <a:pt x="521298" y="582527"/>
                  </a:lnTo>
                  <a:cubicBezTo>
                    <a:pt x="521298" y="726334"/>
                    <a:pt x="404374" y="843324"/>
                    <a:pt x="260649" y="843324"/>
                  </a:cubicBezTo>
                  <a:close/>
                  <a:moveTo>
                    <a:pt x="260649" y="31921"/>
                  </a:moveTo>
                  <a:cubicBezTo>
                    <a:pt x="134519" y="31921"/>
                    <a:pt x="31903" y="134595"/>
                    <a:pt x="31903" y="260796"/>
                  </a:cubicBezTo>
                  <a:lnTo>
                    <a:pt x="31903" y="582527"/>
                  </a:lnTo>
                  <a:cubicBezTo>
                    <a:pt x="31903" y="708729"/>
                    <a:pt x="134519" y="811403"/>
                    <a:pt x="260649" y="811403"/>
                  </a:cubicBezTo>
                  <a:cubicBezTo>
                    <a:pt x="386779" y="811403"/>
                    <a:pt x="489395" y="708729"/>
                    <a:pt x="489395" y="582527"/>
                  </a:cubicBezTo>
                  <a:lnTo>
                    <a:pt x="489395" y="260796"/>
                  </a:lnTo>
                  <a:cubicBezTo>
                    <a:pt x="489395" y="134595"/>
                    <a:pt x="386779" y="31921"/>
                    <a:pt x="260649" y="319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" name="Google Shape;403;p26">
            <a:extLst>
              <a:ext uri="{FF2B5EF4-FFF2-40B4-BE49-F238E27FC236}">
                <a16:creationId xmlns:a16="http://schemas.microsoft.com/office/drawing/2014/main" id="{2F2A732E-74AE-7679-F518-1A009A4E0A06}"/>
              </a:ext>
            </a:extLst>
          </p:cNvPr>
          <p:cNvGrpSpPr/>
          <p:nvPr/>
        </p:nvGrpSpPr>
        <p:grpSpPr>
          <a:xfrm>
            <a:off x="2152161" y="4404464"/>
            <a:ext cx="357894" cy="598484"/>
            <a:chOff x="13068348" y="6194425"/>
            <a:chExt cx="715789" cy="1196968"/>
          </a:xfrm>
          <a:solidFill>
            <a:srgbClr val="FFCC66"/>
          </a:solidFill>
        </p:grpSpPr>
        <p:sp>
          <p:nvSpPr>
            <p:cNvPr id="18" name="Google Shape;404;p26">
              <a:extLst>
                <a:ext uri="{FF2B5EF4-FFF2-40B4-BE49-F238E27FC236}">
                  <a16:creationId xmlns:a16="http://schemas.microsoft.com/office/drawing/2014/main" id="{71F7FA36-30AD-EB7F-776A-D6C1587F3D07}"/>
                </a:ext>
              </a:extLst>
            </p:cNvPr>
            <p:cNvSpPr/>
            <p:nvPr/>
          </p:nvSpPr>
          <p:spPr>
            <a:xfrm>
              <a:off x="13068348" y="6194425"/>
              <a:ext cx="715789" cy="715572"/>
            </a:xfrm>
            <a:custGeom>
              <a:avLst/>
              <a:gdLst/>
              <a:ahLst/>
              <a:cxnLst/>
              <a:rect l="l" t="t" r="r" b="b"/>
              <a:pathLst>
                <a:path w="715789" h="715572" extrusionOk="0">
                  <a:moveTo>
                    <a:pt x="357892" y="715572"/>
                  </a:moveTo>
                  <a:cubicBezTo>
                    <a:pt x="160552" y="715572"/>
                    <a:pt x="0" y="555069"/>
                    <a:pt x="0" y="357783"/>
                  </a:cubicBezTo>
                  <a:cubicBezTo>
                    <a:pt x="0" y="160503"/>
                    <a:pt x="160552" y="0"/>
                    <a:pt x="357892" y="0"/>
                  </a:cubicBezTo>
                  <a:cubicBezTo>
                    <a:pt x="555238" y="0"/>
                    <a:pt x="715790" y="160503"/>
                    <a:pt x="715790" y="357783"/>
                  </a:cubicBezTo>
                  <a:cubicBezTo>
                    <a:pt x="715790" y="555069"/>
                    <a:pt x="555238" y="715572"/>
                    <a:pt x="357892" y="715572"/>
                  </a:cubicBezTo>
                  <a:close/>
                  <a:moveTo>
                    <a:pt x="357892" y="24332"/>
                  </a:moveTo>
                  <a:cubicBezTo>
                    <a:pt x="173969" y="24332"/>
                    <a:pt x="24339" y="173917"/>
                    <a:pt x="24339" y="357783"/>
                  </a:cubicBezTo>
                  <a:cubicBezTo>
                    <a:pt x="24339" y="541650"/>
                    <a:pt x="173969" y="691241"/>
                    <a:pt x="357892" y="691241"/>
                  </a:cubicBezTo>
                  <a:cubicBezTo>
                    <a:pt x="541815" y="691241"/>
                    <a:pt x="691451" y="541650"/>
                    <a:pt x="691451" y="357783"/>
                  </a:cubicBezTo>
                  <a:cubicBezTo>
                    <a:pt x="691451" y="173917"/>
                    <a:pt x="541815" y="24332"/>
                    <a:pt x="357892" y="2433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405;p26">
              <a:extLst>
                <a:ext uri="{FF2B5EF4-FFF2-40B4-BE49-F238E27FC236}">
                  <a16:creationId xmlns:a16="http://schemas.microsoft.com/office/drawing/2014/main" id="{C8D44516-09B1-7294-8995-048DDC89AE46}"/>
                </a:ext>
              </a:extLst>
            </p:cNvPr>
            <p:cNvSpPr/>
            <p:nvPr/>
          </p:nvSpPr>
          <p:spPr>
            <a:xfrm>
              <a:off x="13414070" y="6885665"/>
              <a:ext cx="24339" cy="158346"/>
            </a:xfrm>
            <a:custGeom>
              <a:avLst/>
              <a:gdLst/>
              <a:ahLst/>
              <a:cxnLst/>
              <a:rect l="l" t="t" r="r" b="b"/>
              <a:pathLst>
                <a:path w="24339" h="158346" extrusionOk="0">
                  <a:moveTo>
                    <a:pt x="12170" y="158347"/>
                  </a:moveTo>
                  <a:cubicBezTo>
                    <a:pt x="5449" y="158347"/>
                    <a:pt x="0" y="152899"/>
                    <a:pt x="0" y="146181"/>
                  </a:cubicBezTo>
                  <a:lnTo>
                    <a:pt x="0" y="12166"/>
                  </a:lnTo>
                  <a:cubicBezTo>
                    <a:pt x="0" y="5447"/>
                    <a:pt x="5449" y="0"/>
                    <a:pt x="12170" y="0"/>
                  </a:cubicBezTo>
                  <a:cubicBezTo>
                    <a:pt x="18890" y="0"/>
                    <a:pt x="24339" y="5447"/>
                    <a:pt x="24339" y="12166"/>
                  </a:cubicBezTo>
                  <a:lnTo>
                    <a:pt x="24339" y="146181"/>
                  </a:lnTo>
                  <a:cubicBezTo>
                    <a:pt x="24339" y="152899"/>
                    <a:pt x="18890" y="158347"/>
                    <a:pt x="12170" y="15834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406;p26">
              <a:extLst>
                <a:ext uri="{FF2B5EF4-FFF2-40B4-BE49-F238E27FC236}">
                  <a16:creationId xmlns:a16="http://schemas.microsoft.com/office/drawing/2014/main" id="{17253CAF-7C94-613F-B844-B0300B5D753A}"/>
                </a:ext>
              </a:extLst>
            </p:cNvPr>
            <p:cNvSpPr/>
            <p:nvPr/>
          </p:nvSpPr>
          <p:spPr>
            <a:xfrm>
              <a:off x="13350572" y="7019680"/>
              <a:ext cx="151341" cy="371713"/>
            </a:xfrm>
            <a:custGeom>
              <a:avLst/>
              <a:gdLst/>
              <a:ahLst/>
              <a:cxnLst/>
              <a:rect l="l" t="t" r="r" b="b"/>
              <a:pathLst>
                <a:path w="151341" h="371713" extrusionOk="0">
                  <a:moveTo>
                    <a:pt x="139172" y="371713"/>
                  </a:moveTo>
                  <a:lnTo>
                    <a:pt x="12170" y="371713"/>
                  </a:lnTo>
                  <a:cubicBezTo>
                    <a:pt x="5449" y="371713"/>
                    <a:pt x="0" y="366266"/>
                    <a:pt x="0" y="359548"/>
                  </a:cubicBezTo>
                  <a:lnTo>
                    <a:pt x="0" y="12166"/>
                  </a:lnTo>
                  <a:cubicBezTo>
                    <a:pt x="0" y="5447"/>
                    <a:pt x="5449" y="0"/>
                    <a:pt x="12170" y="0"/>
                  </a:cubicBezTo>
                  <a:lnTo>
                    <a:pt x="139172" y="0"/>
                  </a:lnTo>
                  <a:cubicBezTo>
                    <a:pt x="145893" y="0"/>
                    <a:pt x="151342" y="5447"/>
                    <a:pt x="151342" y="12166"/>
                  </a:cubicBezTo>
                  <a:lnTo>
                    <a:pt x="151342" y="359548"/>
                  </a:lnTo>
                  <a:cubicBezTo>
                    <a:pt x="151342" y="366266"/>
                    <a:pt x="145893" y="371713"/>
                    <a:pt x="139172" y="371713"/>
                  </a:cubicBezTo>
                  <a:close/>
                  <a:moveTo>
                    <a:pt x="24339" y="347382"/>
                  </a:moveTo>
                  <a:lnTo>
                    <a:pt x="127002" y="347382"/>
                  </a:lnTo>
                  <a:lnTo>
                    <a:pt x="127002" y="24332"/>
                  </a:lnTo>
                  <a:lnTo>
                    <a:pt x="24339" y="24332"/>
                  </a:lnTo>
                  <a:lnTo>
                    <a:pt x="24339" y="34738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407;p26">
              <a:extLst>
                <a:ext uri="{FF2B5EF4-FFF2-40B4-BE49-F238E27FC236}">
                  <a16:creationId xmlns:a16="http://schemas.microsoft.com/office/drawing/2014/main" id="{2453E59A-34B7-2C2F-0471-187403285A10}"/>
                </a:ext>
              </a:extLst>
            </p:cNvPr>
            <p:cNvSpPr/>
            <p:nvPr/>
          </p:nvSpPr>
          <p:spPr>
            <a:xfrm>
              <a:off x="13350572" y="7274041"/>
              <a:ext cx="151341" cy="24331"/>
            </a:xfrm>
            <a:custGeom>
              <a:avLst/>
              <a:gdLst/>
              <a:ahLst/>
              <a:cxnLst/>
              <a:rect l="l" t="t" r="r" b="b"/>
              <a:pathLst>
                <a:path w="151341" h="24331" extrusionOk="0">
                  <a:moveTo>
                    <a:pt x="139172" y="24332"/>
                  </a:moveTo>
                  <a:lnTo>
                    <a:pt x="12170" y="24332"/>
                  </a:lnTo>
                  <a:cubicBezTo>
                    <a:pt x="5449" y="24332"/>
                    <a:pt x="0" y="18884"/>
                    <a:pt x="0" y="12166"/>
                  </a:cubicBezTo>
                  <a:cubicBezTo>
                    <a:pt x="0" y="5447"/>
                    <a:pt x="5449" y="0"/>
                    <a:pt x="12170" y="0"/>
                  </a:cubicBezTo>
                  <a:lnTo>
                    <a:pt x="139172" y="0"/>
                  </a:lnTo>
                  <a:cubicBezTo>
                    <a:pt x="145893" y="0"/>
                    <a:pt x="151342" y="5447"/>
                    <a:pt x="151342" y="12166"/>
                  </a:cubicBezTo>
                  <a:cubicBezTo>
                    <a:pt x="151342" y="18884"/>
                    <a:pt x="145893" y="24332"/>
                    <a:pt x="139172" y="2433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408;p26">
              <a:extLst>
                <a:ext uri="{FF2B5EF4-FFF2-40B4-BE49-F238E27FC236}">
                  <a16:creationId xmlns:a16="http://schemas.microsoft.com/office/drawing/2014/main" id="{E61468E7-6D73-6170-07E9-B446E0E10ACE}"/>
                </a:ext>
              </a:extLst>
            </p:cNvPr>
            <p:cNvSpPr/>
            <p:nvPr/>
          </p:nvSpPr>
          <p:spPr>
            <a:xfrm>
              <a:off x="13306538" y="6282414"/>
              <a:ext cx="389580" cy="539589"/>
            </a:xfrm>
            <a:custGeom>
              <a:avLst/>
              <a:gdLst/>
              <a:ahLst/>
              <a:cxnLst/>
              <a:rect l="l" t="t" r="r" b="b"/>
              <a:pathLst>
                <a:path w="389580" h="539589" extrusionOk="0">
                  <a:moveTo>
                    <a:pt x="119704" y="0"/>
                  </a:moveTo>
                  <a:cubicBezTo>
                    <a:pt x="76655" y="0"/>
                    <a:pt x="36110" y="10338"/>
                    <a:pt x="0" y="28260"/>
                  </a:cubicBezTo>
                  <a:cubicBezTo>
                    <a:pt x="33277" y="72391"/>
                    <a:pt x="56204" y="163829"/>
                    <a:pt x="56204" y="269795"/>
                  </a:cubicBezTo>
                  <a:cubicBezTo>
                    <a:pt x="56204" y="375763"/>
                    <a:pt x="33277" y="467202"/>
                    <a:pt x="0" y="511329"/>
                  </a:cubicBezTo>
                  <a:cubicBezTo>
                    <a:pt x="36110" y="529253"/>
                    <a:pt x="76655" y="539589"/>
                    <a:pt x="119704" y="539589"/>
                  </a:cubicBezTo>
                  <a:cubicBezTo>
                    <a:pt x="268753" y="539589"/>
                    <a:pt x="389580" y="418800"/>
                    <a:pt x="389580" y="269795"/>
                  </a:cubicBezTo>
                  <a:cubicBezTo>
                    <a:pt x="389580" y="120792"/>
                    <a:pt x="268753" y="0"/>
                    <a:pt x="1197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" name="Google Shape;409;p26">
            <a:extLst>
              <a:ext uri="{FF2B5EF4-FFF2-40B4-BE49-F238E27FC236}">
                <a16:creationId xmlns:a16="http://schemas.microsoft.com/office/drawing/2014/main" id="{289836C2-29E5-B855-AC11-3137E10C610E}"/>
              </a:ext>
            </a:extLst>
          </p:cNvPr>
          <p:cNvGrpSpPr/>
          <p:nvPr/>
        </p:nvGrpSpPr>
        <p:grpSpPr>
          <a:xfrm>
            <a:off x="4124922" y="4417078"/>
            <a:ext cx="434909" cy="537112"/>
            <a:chOff x="11466894" y="6194425"/>
            <a:chExt cx="873847" cy="1196968"/>
          </a:xfrm>
          <a:solidFill>
            <a:srgbClr val="FFCC66"/>
          </a:solidFill>
        </p:grpSpPr>
        <p:sp>
          <p:nvSpPr>
            <p:cNvPr id="24" name="Google Shape;410;p26">
              <a:extLst>
                <a:ext uri="{FF2B5EF4-FFF2-40B4-BE49-F238E27FC236}">
                  <a16:creationId xmlns:a16="http://schemas.microsoft.com/office/drawing/2014/main" id="{D53D650C-836E-D20E-3DF0-47CB0C2E8142}"/>
                </a:ext>
              </a:extLst>
            </p:cNvPr>
            <p:cNvSpPr/>
            <p:nvPr/>
          </p:nvSpPr>
          <p:spPr>
            <a:xfrm>
              <a:off x="11466894" y="6194425"/>
              <a:ext cx="725307" cy="724405"/>
            </a:xfrm>
            <a:custGeom>
              <a:avLst/>
              <a:gdLst/>
              <a:ahLst/>
              <a:cxnLst/>
              <a:rect l="l" t="t" r="r" b="b"/>
              <a:pathLst>
                <a:path w="725307" h="724405" extrusionOk="0">
                  <a:moveTo>
                    <a:pt x="725307" y="362203"/>
                  </a:moveTo>
                  <a:cubicBezTo>
                    <a:pt x="725307" y="562242"/>
                    <a:pt x="562942" y="724406"/>
                    <a:pt x="362654" y="724406"/>
                  </a:cubicBezTo>
                  <a:cubicBezTo>
                    <a:pt x="162366" y="724406"/>
                    <a:pt x="0" y="562242"/>
                    <a:pt x="0" y="362203"/>
                  </a:cubicBezTo>
                  <a:cubicBezTo>
                    <a:pt x="0" y="162164"/>
                    <a:pt x="162366" y="0"/>
                    <a:pt x="362654" y="0"/>
                  </a:cubicBezTo>
                  <a:cubicBezTo>
                    <a:pt x="562942" y="0"/>
                    <a:pt x="725307" y="162164"/>
                    <a:pt x="725307" y="3622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411;p26">
              <a:extLst>
                <a:ext uri="{FF2B5EF4-FFF2-40B4-BE49-F238E27FC236}">
                  <a16:creationId xmlns:a16="http://schemas.microsoft.com/office/drawing/2014/main" id="{D84081A5-F2F4-F8E5-A40A-FAA696048DBB}"/>
                </a:ext>
              </a:extLst>
            </p:cNvPr>
            <p:cNvSpPr/>
            <p:nvPr/>
          </p:nvSpPr>
          <p:spPr>
            <a:xfrm>
              <a:off x="11480271" y="6204520"/>
              <a:ext cx="860470" cy="1114920"/>
            </a:xfrm>
            <a:custGeom>
              <a:avLst/>
              <a:gdLst/>
              <a:ahLst/>
              <a:cxnLst/>
              <a:rect l="l" t="t" r="r" b="b"/>
              <a:pathLst>
                <a:path w="860470" h="1114920" extrusionOk="0">
                  <a:moveTo>
                    <a:pt x="634217" y="1114921"/>
                  </a:moveTo>
                  <a:lnTo>
                    <a:pt x="226231" y="1114921"/>
                  </a:lnTo>
                  <a:cubicBezTo>
                    <a:pt x="219302" y="1114921"/>
                    <a:pt x="213684" y="1109310"/>
                    <a:pt x="213684" y="1102389"/>
                  </a:cubicBezTo>
                  <a:lnTo>
                    <a:pt x="213684" y="869735"/>
                  </a:lnTo>
                  <a:cubicBezTo>
                    <a:pt x="213684" y="829632"/>
                    <a:pt x="195120" y="791896"/>
                    <a:pt x="162754" y="766209"/>
                  </a:cubicBezTo>
                  <a:cubicBezTo>
                    <a:pt x="46643" y="674058"/>
                    <a:pt x="-13274" y="530691"/>
                    <a:pt x="2483" y="382699"/>
                  </a:cubicBezTo>
                  <a:cubicBezTo>
                    <a:pt x="24147" y="179281"/>
                    <a:pt x="194888" y="15220"/>
                    <a:pt x="399649" y="1073"/>
                  </a:cubicBezTo>
                  <a:cubicBezTo>
                    <a:pt x="520404" y="-7280"/>
                    <a:pt x="635577" y="33356"/>
                    <a:pt x="723701" y="115497"/>
                  </a:cubicBezTo>
                  <a:cubicBezTo>
                    <a:pt x="810618" y="196505"/>
                    <a:pt x="860470" y="311040"/>
                    <a:pt x="860470" y="429723"/>
                  </a:cubicBezTo>
                  <a:cubicBezTo>
                    <a:pt x="860470" y="561683"/>
                    <a:pt x="800981" y="684454"/>
                    <a:pt x="697265" y="766552"/>
                  </a:cubicBezTo>
                  <a:cubicBezTo>
                    <a:pt x="665168" y="791957"/>
                    <a:pt x="646764" y="829558"/>
                    <a:pt x="646764" y="869711"/>
                  </a:cubicBezTo>
                  <a:lnTo>
                    <a:pt x="646764" y="1102389"/>
                  </a:lnTo>
                  <a:cubicBezTo>
                    <a:pt x="646764" y="1109310"/>
                    <a:pt x="641146" y="1114921"/>
                    <a:pt x="634217" y="1114921"/>
                  </a:cubicBezTo>
                  <a:close/>
                  <a:moveTo>
                    <a:pt x="238778" y="1089858"/>
                  </a:moveTo>
                  <a:lnTo>
                    <a:pt x="621669" y="1089858"/>
                  </a:lnTo>
                  <a:lnTo>
                    <a:pt x="621669" y="869711"/>
                  </a:lnTo>
                  <a:cubicBezTo>
                    <a:pt x="621669" y="821861"/>
                    <a:pt x="643541" y="777101"/>
                    <a:pt x="681679" y="746910"/>
                  </a:cubicBezTo>
                  <a:cubicBezTo>
                    <a:pt x="779355" y="669591"/>
                    <a:pt x="835376" y="553980"/>
                    <a:pt x="835376" y="429723"/>
                  </a:cubicBezTo>
                  <a:cubicBezTo>
                    <a:pt x="835376" y="317960"/>
                    <a:pt x="788434" y="210108"/>
                    <a:pt x="706577" y="133817"/>
                  </a:cubicBezTo>
                  <a:cubicBezTo>
                    <a:pt x="623605" y="56486"/>
                    <a:pt x="515312" y="18267"/>
                    <a:pt x="401377" y="26075"/>
                  </a:cubicBezTo>
                  <a:cubicBezTo>
                    <a:pt x="208587" y="39396"/>
                    <a:pt x="47832" y="193850"/>
                    <a:pt x="27443" y="385354"/>
                  </a:cubicBezTo>
                  <a:cubicBezTo>
                    <a:pt x="12598" y="524762"/>
                    <a:pt x="69018" y="659801"/>
                    <a:pt x="178364" y="746592"/>
                  </a:cubicBezTo>
                  <a:cubicBezTo>
                    <a:pt x="216759" y="777058"/>
                    <a:pt x="238778" y="821940"/>
                    <a:pt x="238778" y="869735"/>
                  </a:cubicBezTo>
                  <a:lnTo>
                    <a:pt x="238778" y="108985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412;p26">
              <a:extLst>
                <a:ext uri="{FF2B5EF4-FFF2-40B4-BE49-F238E27FC236}">
                  <a16:creationId xmlns:a16="http://schemas.microsoft.com/office/drawing/2014/main" id="{29F67FDD-AC12-828B-939F-E2FD1E0EBC49}"/>
                </a:ext>
              </a:extLst>
            </p:cNvPr>
            <p:cNvSpPr/>
            <p:nvPr/>
          </p:nvSpPr>
          <p:spPr>
            <a:xfrm>
              <a:off x="11748561" y="7294378"/>
              <a:ext cx="317765" cy="97015"/>
            </a:xfrm>
            <a:custGeom>
              <a:avLst/>
              <a:gdLst/>
              <a:ahLst/>
              <a:cxnLst/>
              <a:rect l="l" t="t" r="r" b="b"/>
              <a:pathLst>
                <a:path w="317765" h="97015" extrusionOk="0">
                  <a:moveTo>
                    <a:pt x="158880" y="97016"/>
                  </a:moveTo>
                  <a:cubicBezTo>
                    <a:pt x="69788" y="97016"/>
                    <a:pt x="0" y="59904"/>
                    <a:pt x="0" y="12532"/>
                  </a:cubicBezTo>
                  <a:cubicBezTo>
                    <a:pt x="0" y="5611"/>
                    <a:pt x="5618" y="0"/>
                    <a:pt x="12547" y="0"/>
                  </a:cubicBezTo>
                  <a:cubicBezTo>
                    <a:pt x="19476" y="0"/>
                    <a:pt x="25094" y="5611"/>
                    <a:pt x="25094" y="12532"/>
                  </a:cubicBezTo>
                  <a:cubicBezTo>
                    <a:pt x="25094" y="40636"/>
                    <a:pt x="80037" y="71953"/>
                    <a:pt x="158880" y="71953"/>
                  </a:cubicBezTo>
                  <a:cubicBezTo>
                    <a:pt x="237722" y="71953"/>
                    <a:pt x="292672" y="40636"/>
                    <a:pt x="292672" y="12532"/>
                  </a:cubicBezTo>
                  <a:cubicBezTo>
                    <a:pt x="292672" y="5611"/>
                    <a:pt x="298290" y="0"/>
                    <a:pt x="305219" y="0"/>
                  </a:cubicBezTo>
                  <a:cubicBezTo>
                    <a:pt x="312148" y="0"/>
                    <a:pt x="317766" y="5611"/>
                    <a:pt x="317766" y="12532"/>
                  </a:cubicBezTo>
                  <a:cubicBezTo>
                    <a:pt x="317766" y="59904"/>
                    <a:pt x="247972" y="97016"/>
                    <a:pt x="158880" y="970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413;p26">
              <a:extLst>
                <a:ext uri="{FF2B5EF4-FFF2-40B4-BE49-F238E27FC236}">
                  <a16:creationId xmlns:a16="http://schemas.microsoft.com/office/drawing/2014/main" id="{CB8AC394-A2B0-4DBD-E3FC-829444472D25}"/>
                </a:ext>
              </a:extLst>
            </p:cNvPr>
            <p:cNvSpPr/>
            <p:nvPr/>
          </p:nvSpPr>
          <p:spPr>
            <a:xfrm>
              <a:off x="11645390" y="7026774"/>
              <a:ext cx="530215" cy="60012"/>
            </a:xfrm>
            <a:custGeom>
              <a:avLst/>
              <a:gdLst/>
              <a:ahLst/>
              <a:cxnLst/>
              <a:rect l="l" t="t" r="r" b="b"/>
              <a:pathLst>
                <a:path w="530215" h="60012" extrusionOk="0">
                  <a:moveTo>
                    <a:pt x="12535" y="60013"/>
                  </a:moveTo>
                  <a:cubicBezTo>
                    <a:pt x="5998" y="60013"/>
                    <a:pt x="490" y="54959"/>
                    <a:pt x="30" y="48350"/>
                  </a:cubicBezTo>
                  <a:cubicBezTo>
                    <a:pt x="-447" y="41442"/>
                    <a:pt x="4766" y="35458"/>
                    <a:pt x="11677" y="34980"/>
                  </a:cubicBezTo>
                  <a:lnTo>
                    <a:pt x="516799" y="23"/>
                  </a:lnTo>
                  <a:cubicBezTo>
                    <a:pt x="523912" y="-387"/>
                    <a:pt x="529708" y="4759"/>
                    <a:pt x="530185" y="11655"/>
                  </a:cubicBezTo>
                  <a:cubicBezTo>
                    <a:pt x="530663" y="18563"/>
                    <a:pt x="525450" y="24548"/>
                    <a:pt x="518539" y="25025"/>
                  </a:cubicBezTo>
                  <a:lnTo>
                    <a:pt x="13417" y="59982"/>
                  </a:lnTo>
                  <a:cubicBezTo>
                    <a:pt x="13117" y="60001"/>
                    <a:pt x="12823" y="60013"/>
                    <a:pt x="12535" y="600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414;p26">
              <a:extLst>
                <a:ext uri="{FF2B5EF4-FFF2-40B4-BE49-F238E27FC236}">
                  <a16:creationId xmlns:a16="http://schemas.microsoft.com/office/drawing/2014/main" id="{5DEAF000-20CC-F15B-7BF9-BB1E71E77F3E}"/>
                </a:ext>
              </a:extLst>
            </p:cNvPr>
            <p:cNvSpPr/>
            <p:nvPr/>
          </p:nvSpPr>
          <p:spPr>
            <a:xfrm>
              <a:off x="11645390" y="7106931"/>
              <a:ext cx="530215" cy="60008"/>
            </a:xfrm>
            <a:custGeom>
              <a:avLst/>
              <a:gdLst/>
              <a:ahLst/>
              <a:cxnLst/>
              <a:rect l="l" t="t" r="r" b="b"/>
              <a:pathLst>
                <a:path w="530215" h="60008" extrusionOk="0">
                  <a:moveTo>
                    <a:pt x="12535" y="60008"/>
                  </a:moveTo>
                  <a:cubicBezTo>
                    <a:pt x="5998" y="60008"/>
                    <a:pt x="490" y="54954"/>
                    <a:pt x="30" y="48345"/>
                  </a:cubicBezTo>
                  <a:cubicBezTo>
                    <a:pt x="-447" y="41437"/>
                    <a:pt x="4766" y="35453"/>
                    <a:pt x="11677" y="34975"/>
                  </a:cubicBezTo>
                  <a:lnTo>
                    <a:pt x="516799" y="18"/>
                  </a:lnTo>
                  <a:cubicBezTo>
                    <a:pt x="523912" y="-343"/>
                    <a:pt x="529708" y="4748"/>
                    <a:pt x="530185" y="11650"/>
                  </a:cubicBezTo>
                  <a:cubicBezTo>
                    <a:pt x="530663" y="18558"/>
                    <a:pt x="525450" y="24543"/>
                    <a:pt x="518539" y="25020"/>
                  </a:cubicBezTo>
                  <a:lnTo>
                    <a:pt x="13417" y="59977"/>
                  </a:lnTo>
                  <a:cubicBezTo>
                    <a:pt x="13117" y="59996"/>
                    <a:pt x="12823" y="60008"/>
                    <a:pt x="12535" y="6000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415;p26">
              <a:extLst>
                <a:ext uri="{FF2B5EF4-FFF2-40B4-BE49-F238E27FC236}">
                  <a16:creationId xmlns:a16="http://schemas.microsoft.com/office/drawing/2014/main" id="{DEB0043A-A29B-E3D3-AFB9-1D6D1C0A950B}"/>
                </a:ext>
              </a:extLst>
            </p:cNvPr>
            <p:cNvSpPr/>
            <p:nvPr/>
          </p:nvSpPr>
          <p:spPr>
            <a:xfrm>
              <a:off x="11645390" y="7187072"/>
              <a:ext cx="530215" cy="60024"/>
            </a:xfrm>
            <a:custGeom>
              <a:avLst/>
              <a:gdLst/>
              <a:ahLst/>
              <a:cxnLst/>
              <a:rect l="l" t="t" r="r" b="b"/>
              <a:pathLst>
                <a:path w="530215" h="60024" extrusionOk="0">
                  <a:moveTo>
                    <a:pt x="12535" y="60024"/>
                  </a:moveTo>
                  <a:cubicBezTo>
                    <a:pt x="5998" y="60024"/>
                    <a:pt x="490" y="54970"/>
                    <a:pt x="30" y="48362"/>
                  </a:cubicBezTo>
                  <a:cubicBezTo>
                    <a:pt x="-447" y="41453"/>
                    <a:pt x="4766" y="35469"/>
                    <a:pt x="11677" y="34992"/>
                  </a:cubicBezTo>
                  <a:lnTo>
                    <a:pt x="516799" y="28"/>
                  </a:lnTo>
                  <a:cubicBezTo>
                    <a:pt x="523912" y="-431"/>
                    <a:pt x="529708" y="4764"/>
                    <a:pt x="530185" y="11660"/>
                  </a:cubicBezTo>
                  <a:cubicBezTo>
                    <a:pt x="530663" y="18569"/>
                    <a:pt x="525450" y="24553"/>
                    <a:pt x="518539" y="25030"/>
                  </a:cubicBezTo>
                  <a:lnTo>
                    <a:pt x="13417" y="59994"/>
                  </a:lnTo>
                  <a:cubicBezTo>
                    <a:pt x="13117" y="60012"/>
                    <a:pt x="12823" y="60024"/>
                    <a:pt x="12535" y="6002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2580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On-screen Show (16:9)</PresentationFormat>
  <Slides>12</Slides>
  <Notes>10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  Needs  and  Current Impact</vt:lpstr>
      <vt:lpstr>Development and Approach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Title Goes Here</dc:title>
  <dc:creator>SRIJENA</dc:creator>
  <cp:revision>1</cp:revision>
  <dcterms:modified xsi:type="dcterms:W3CDTF">2022-12-22T17:20:42Z</dcterms:modified>
</cp:coreProperties>
</file>

<file path=docProps/thumbnail.jpeg>
</file>